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61" r:id="rId5"/>
    <p:sldId id="262" r:id="rId6"/>
    <p:sldId id="271" r:id="rId7"/>
    <p:sldId id="270" r:id="rId8"/>
    <p:sldId id="273" r:id="rId9"/>
    <p:sldId id="274" r:id="rId10"/>
    <p:sldId id="269" r:id="rId11"/>
    <p:sldId id="275" r:id="rId12"/>
    <p:sldId id="277" r:id="rId13"/>
    <p:sldId id="264" r:id="rId14"/>
    <p:sldId id="279" r:id="rId15"/>
    <p:sldId id="268" r:id="rId16"/>
    <p:sldId id="272" r:id="rId17"/>
    <p:sldId id="260" r:id="rId18"/>
    <p:sldId id="282" r:id="rId19"/>
    <p:sldId id="283" r:id="rId20"/>
    <p:sldId id="267" r:id="rId21"/>
    <p:sldId id="265" r:id="rId22"/>
    <p:sldId id="280" r:id="rId23"/>
    <p:sldId id="281" r:id="rId24"/>
    <p:sldId id="287" r:id="rId25"/>
    <p:sldId id="288" r:id="rId26"/>
    <p:sldId id="284" r:id="rId27"/>
    <p:sldId id="285" r:id="rId28"/>
    <p:sldId id="286" r:id="rId29"/>
    <p:sldId id="276" r:id="rId30"/>
    <p:sldId id="257" r:id="rId31"/>
    <p:sldId id="266" r:id="rId32"/>
    <p:sldId id="27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D4633"/>
    <a:srgbClr val="FF6969"/>
    <a:srgbClr val="FF0000"/>
    <a:srgbClr val="92D050"/>
    <a:srgbClr val="CC33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37" autoAdjust="0"/>
    <p:restoredTop sz="94660"/>
  </p:normalViewPr>
  <p:slideViewPr>
    <p:cSldViewPr snapToGrid="0">
      <p:cViewPr varScale="1">
        <p:scale>
          <a:sx n="72" d="100"/>
          <a:sy n="72" d="100"/>
        </p:scale>
        <p:origin x="4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F686-796B-4790-AAF3-2D1897D0BD7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17E25-BB2B-43CE-B3D6-69457113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4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F686-796B-4790-AAF3-2D1897D0BD7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17E25-BB2B-43CE-B3D6-69457113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38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F686-796B-4790-AAF3-2D1897D0BD7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17E25-BB2B-43CE-B3D6-69457113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98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F686-796B-4790-AAF3-2D1897D0BD7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17E25-BB2B-43CE-B3D6-69457113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95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F686-796B-4790-AAF3-2D1897D0BD7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17E25-BB2B-43CE-B3D6-69457113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70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F686-796B-4790-AAF3-2D1897D0BD7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17E25-BB2B-43CE-B3D6-69457113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36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F686-796B-4790-AAF3-2D1897D0BD7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17E25-BB2B-43CE-B3D6-69457113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5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F686-796B-4790-AAF3-2D1897D0BD7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17E25-BB2B-43CE-B3D6-69457113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94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F686-796B-4790-AAF3-2D1897D0BD7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17E25-BB2B-43CE-B3D6-69457113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1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F686-796B-4790-AAF3-2D1897D0BD7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17E25-BB2B-43CE-B3D6-69457113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20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F686-796B-4790-AAF3-2D1897D0BD7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17E25-BB2B-43CE-B3D6-69457113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48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9F686-796B-4790-AAF3-2D1897D0BD7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17E25-BB2B-43CE-B3D6-69457113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5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780" y="-6824"/>
            <a:ext cx="6864824" cy="6864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538479" y="1399792"/>
            <a:ext cx="492525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i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</a:t>
            </a:r>
          </a:p>
          <a:p>
            <a:pPr algn="ctr"/>
            <a:r>
              <a:rPr lang="en-US" sz="8000" b="1" i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Science</a:t>
            </a:r>
          </a:p>
        </p:txBody>
      </p:sp>
    </p:spTree>
    <p:extLst>
      <p:ext uri="{BB962C8B-B14F-4D97-AF65-F5344CB8AC3E}">
        <p14:creationId xmlns:p14="http://schemas.microsoft.com/office/powerpoint/2010/main" val="4219584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661" y="338065"/>
            <a:ext cx="6122088" cy="63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30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149" y="3600520"/>
            <a:ext cx="4238625" cy="2905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1341" y="196840"/>
            <a:ext cx="418896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Fusion</a:t>
            </a:r>
          </a:p>
        </p:txBody>
      </p:sp>
    </p:spTree>
    <p:extLst>
      <p:ext uri="{BB962C8B-B14F-4D97-AF65-F5344CB8AC3E}">
        <p14:creationId xmlns:p14="http://schemas.microsoft.com/office/powerpoint/2010/main" val="3484428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81" y="1437634"/>
            <a:ext cx="10996115" cy="41968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0853" y="2039287"/>
            <a:ext cx="619432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Fission</a:t>
            </a:r>
          </a:p>
        </p:txBody>
      </p:sp>
    </p:spTree>
    <p:extLst>
      <p:ext uri="{BB962C8B-B14F-4D97-AF65-F5344CB8AC3E}">
        <p14:creationId xmlns:p14="http://schemas.microsoft.com/office/powerpoint/2010/main" val="3260961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78" y="711744"/>
            <a:ext cx="5000625" cy="4124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293" y="1758072"/>
            <a:ext cx="6267450" cy="47339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16428" y="4279038"/>
            <a:ext cx="3896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Uranium 238</a:t>
            </a:r>
          </a:p>
        </p:txBody>
      </p:sp>
    </p:spTree>
    <p:extLst>
      <p:ext uri="{BB962C8B-B14F-4D97-AF65-F5344CB8AC3E}">
        <p14:creationId xmlns:p14="http://schemas.microsoft.com/office/powerpoint/2010/main" val="1834549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637" b="115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59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05" y="234642"/>
            <a:ext cx="11749585" cy="644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4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0657" y="2643832"/>
            <a:ext cx="111853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http://www.yvoschaap.com/chainrxn</a:t>
            </a:r>
            <a:r>
              <a:rPr lang="en-US" sz="3200" dirty="0"/>
              <a:t>/</a:t>
            </a:r>
          </a:p>
        </p:txBody>
      </p:sp>
      <p:sp>
        <p:nvSpPr>
          <p:cNvPr id="5" name="Rectangle 4"/>
          <p:cNvSpPr/>
          <p:nvPr/>
        </p:nvSpPr>
        <p:spPr>
          <a:xfrm>
            <a:off x="4120332" y="615034"/>
            <a:ext cx="324165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1523113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49" y="177890"/>
            <a:ext cx="10986448" cy="64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53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38" y="275836"/>
            <a:ext cx="11738616" cy="631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04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809" y="838868"/>
            <a:ext cx="5334000" cy="3248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59" y="4362546"/>
            <a:ext cx="3488969" cy="23231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66858" y="354764"/>
            <a:ext cx="33682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Other Uses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289" y="3915698"/>
            <a:ext cx="3417934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40" y="806899"/>
            <a:ext cx="2524125" cy="1809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5898" y="1467770"/>
            <a:ext cx="5010150" cy="2705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7809" y="3802224"/>
            <a:ext cx="38100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43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899" t="16483" r="13967" b="50787"/>
          <a:stretch/>
        </p:blipFill>
        <p:spPr>
          <a:xfrm>
            <a:off x="3944203" y="1542197"/>
            <a:ext cx="5240740" cy="1842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0182" t="55758" r="48992" b="36241"/>
          <a:stretch/>
        </p:blipFill>
        <p:spPr>
          <a:xfrm>
            <a:off x="5254388" y="3753133"/>
            <a:ext cx="928048" cy="45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10"/>
                            </p:stCondLst>
                            <p:childTnLst>
                              <p:par>
                                <p:cTn id="1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10"/>
                            </p:stCondLst>
                            <p:childTnLst>
                              <p:par>
                                <p:cTn id="1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2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04" y="157575"/>
            <a:ext cx="4132714" cy="1672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04" y="1956178"/>
            <a:ext cx="11447913" cy="4668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125" y="157575"/>
            <a:ext cx="4189863" cy="1672860"/>
          </a:xfrm>
          <a:prstGeom prst="rect">
            <a:avLst/>
          </a:prstGeom>
        </p:spPr>
      </p:pic>
      <p:sp>
        <p:nvSpPr>
          <p:cNvPr id="8" name="7-Point Star 7"/>
          <p:cNvSpPr/>
          <p:nvPr/>
        </p:nvSpPr>
        <p:spPr>
          <a:xfrm>
            <a:off x="9048465" y="0"/>
            <a:ext cx="2870579" cy="1719618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344337" y="398144"/>
            <a:ext cx="2433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Gamma</a:t>
            </a:r>
          </a:p>
        </p:txBody>
      </p:sp>
    </p:spTree>
    <p:extLst>
      <p:ext uri="{BB962C8B-B14F-4D97-AF65-F5344CB8AC3E}">
        <p14:creationId xmlns:p14="http://schemas.microsoft.com/office/powerpoint/2010/main" val="1710982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53" y="268831"/>
            <a:ext cx="11681986" cy="25971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53" y="3275461"/>
            <a:ext cx="2143125" cy="2495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870" y="3275461"/>
            <a:ext cx="4124363" cy="31258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7246" y="3023978"/>
            <a:ext cx="2354168" cy="3628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2357" y="5661209"/>
            <a:ext cx="13853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Skin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5340" y="5771011"/>
            <a:ext cx="16642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Bone</a:t>
            </a:r>
          </a:p>
        </p:txBody>
      </p:sp>
    </p:spTree>
    <p:extLst>
      <p:ext uri="{BB962C8B-B14F-4D97-AF65-F5344CB8AC3E}">
        <p14:creationId xmlns:p14="http://schemas.microsoft.com/office/powerpoint/2010/main" val="240622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24" y="234334"/>
            <a:ext cx="11251552" cy="63472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7438" y="2519265"/>
            <a:ext cx="4795934" cy="4062299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79510" y="2519265"/>
            <a:ext cx="2537927" cy="4062299"/>
          </a:xfrm>
          <a:prstGeom prst="rect">
            <a:avLst/>
          </a:prstGeom>
          <a:solidFill>
            <a:srgbClr val="FD463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13372" y="2519265"/>
            <a:ext cx="2500604" cy="4062299"/>
          </a:xfrm>
          <a:prstGeom prst="rect">
            <a:avLst/>
          </a:prstGeom>
          <a:solidFill>
            <a:srgbClr val="FFFF66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87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284" t="23308" r="13662" b="7360"/>
          <a:stretch/>
        </p:blipFill>
        <p:spPr>
          <a:xfrm>
            <a:off x="261256" y="354562"/>
            <a:ext cx="11655700" cy="636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85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4189" y="195106"/>
            <a:ext cx="25544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Dosages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71" y="1118435"/>
            <a:ext cx="11480800" cy="555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32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73" y="158699"/>
            <a:ext cx="11778897" cy="639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30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84" y="149289"/>
            <a:ext cx="11861445" cy="662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26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79" y="186813"/>
            <a:ext cx="10525377" cy="59900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23690" y="186813"/>
            <a:ext cx="379777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298580" y="5457149"/>
            <a:ext cx="118934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https://en.wikipedia.org/wiki/International_Nuclear_Event_Scale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6503" y="3077885"/>
            <a:ext cx="2805404" cy="224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8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03742" y="1959629"/>
            <a:ext cx="776058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Chernobyl</a:t>
            </a:r>
          </a:p>
        </p:txBody>
      </p:sp>
    </p:spTree>
    <p:extLst>
      <p:ext uri="{BB962C8B-B14F-4D97-AF65-F5344CB8AC3E}">
        <p14:creationId xmlns:p14="http://schemas.microsoft.com/office/powerpoint/2010/main" val="2570713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10" y="475824"/>
            <a:ext cx="10955314" cy="616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06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84" y="225274"/>
            <a:ext cx="11711431" cy="64074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84" y="220697"/>
            <a:ext cx="11714515" cy="64120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8686" y="2242848"/>
            <a:ext cx="122227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http://ourworldindata.org/data/war-peace/nuclear-weapons/</a:t>
            </a:r>
          </a:p>
        </p:txBody>
      </p:sp>
      <p:sp>
        <p:nvSpPr>
          <p:cNvPr id="5" name="Rectangle 4"/>
          <p:cNvSpPr/>
          <p:nvPr/>
        </p:nvSpPr>
        <p:spPr>
          <a:xfrm>
            <a:off x="3502408" y="2967335"/>
            <a:ext cx="5187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Watch the Video!</a:t>
            </a:r>
          </a:p>
        </p:txBody>
      </p:sp>
    </p:spTree>
    <p:extLst>
      <p:ext uri="{BB962C8B-B14F-4D97-AF65-F5344CB8AC3E}">
        <p14:creationId xmlns:p14="http://schemas.microsoft.com/office/powerpoint/2010/main" val="248811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8685" y="899662"/>
            <a:ext cx="106244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http://aphs.worldnomads.com/safetyhub/12392/radiation_warning_symbol_rusty_450.jpg</a:t>
            </a:r>
          </a:p>
        </p:txBody>
      </p:sp>
      <p:sp>
        <p:nvSpPr>
          <p:cNvPr id="5" name="Rectangle 4"/>
          <p:cNvSpPr/>
          <p:nvPr/>
        </p:nvSpPr>
        <p:spPr>
          <a:xfrm>
            <a:off x="4051053" y="-23668"/>
            <a:ext cx="2406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lgConfetti">
                  <a:fgClr>
                    <a:srgbClr val="FFFF00"/>
                  </a:fgClr>
                  <a:bgClr>
                    <a:schemeClr val="tx1">
                      <a:lumMod val="95000"/>
                      <a:lumOff val="5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Sources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88685" y="1361327"/>
            <a:ext cx="11553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http://missions.llnl.gov/content/assets/images/nonproliferation_images/earthquake_lg.jpg</a:t>
            </a:r>
          </a:p>
        </p:txBody>
      </p:sp>
      <p:sp>
        <p:nvSpPr>
          <p:cNvPr id="7" name="Rectangle 6"/>
          <p:cNvSpPr/>
          <p:nvPr/>
        </p:nvSpPr>
        <p:spPr>
          <a:xfrm>
            <a:off x="188685" y="1884547"/>
            <a:ext cx="117381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http://ourworldindata.org/data/war-peace/nuclear-weapons</a:t>
            </a:r>
            <a:r>
              <a:rPr lang="en-US" sz="2400" dirty="0"/>
              <a:t>/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685" y="2530878"/>
            <a:ext cx="11553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https://upload.wikimedia.org/wikipedia/commons/thumb/c/cb/Fission_bomb_assembly_methods.svg/880px-Fission_bomb_assembly_methods.svg.png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88685" y="3177209"/>
            <a:ext cx="11553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http://images.onset.freedom.com/ocregister/nsmyrt-abomb70.gif</a:t>
            </a:r>
          </a:p>
        </p:txBody>
      </p:sp>
      <p:sp>
        <p:nvSpPr>
          <p:cNvPr id="8" name="Rectangle 7"/>
          <p:cNvSpPr/>
          <p:nvPr/>
        </p:nvSpPr>
        <p:spPr>
          <a:xfrm>
            <a:off x="188685" y="3761984"/>
            <a:ext cx="11738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https://s-media-cache-ak0.pinimg.com/originals/9e/9a/6f/9e9a6f8fec487bde9f9a64f17e90c757.jpg</a:t>
            </a:r>
          </a:p>
        </p:txBody>
      </p:sp>
      <p:sp>
        <p:nvSpPr>
          <p:cNvPr id="9" name="Rectangle 8"/>
          <p:cNvSpPr/>
          <p:nvPr/>
        </p:nvSpPr>
        <p:spPr>
          <a:xfrm>
            <a:off x="188684" y="4196835"/>
            <a:ext cx="10074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http://i.telegraph.co.uk/multimedia/archive/03399/Hiroshima_Bonsai_3399547b.jpg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8684" y="4573614"/>
            <a:ext cx="5619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https://images.angelpub.com/2010/31/5427/uranium.jpg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8683" y="5039256"/>
            <a:ext cx="8450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http://energy.usgs.gov/portals/0/Rooms/uranium/images/uranium_concentrations.gif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8683" y="5531698"/>
            <a:ext cx="1173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http://int.eucerin.com/~/media/Eucerin/international/skin-concerns/ageing-skin/loss-of-density/EUCERIN-SC-ageing-skin-loss-of-density-01.jpg?mw=225</a:t>
            </a:r>
          </a:p>
        </p:txBody>
      </p:sp>
    </p:spTree>
    <p:extLst>
      <p:ext uri="{BB962C8B-B14F-4D97-AF65-F5344CB8AC3E}">
        <p14:creationId xmlns:p14="http://schemas.microsoft.com/office/powerpoint/2010/main" val="4108502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095" y="348988"/>
            <a:ext cx="10831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http://medicojockey.com/wp-content/uploads/2015/05/bone-marrow.jpg</a:t>
            </a:r>
          </a:p>
        </p:txBody>
      </p:sp>
      <p:sp>
        <p:nvSpPr>
          <p:cNvPr id="5" name="Rectangle 4"/>
          <p:cNvSpPr/>
          <p:nvPr/>
        </p:nvSpPr>
        <p:spPr>
          <a:xfrm>
            <a:off x="332095" y="894897"/>
            <a:ext cx="9426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https://geoinfo.nmt.edu/resources/uranium/images/decaychain.jpg</a:t>
            </a:r>
          </a:p>
        </p:txBody>
      </p:sp>
      <p:sp>
        <p:nvSpPr>
          <p:cNvPr id="6" name="Rectangle 5"/>
          <p:cNvSpPr/>
          <p:nvPr/>
        </p:nvSpPr>
        <p:spPr>
          <a:xfrm>
            <a:off x="332095" y="1440806"/>
            <a:ext cx="11391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http://media2.fdncms.com/boiseweekly/imager/producers-guild-nominations-boyhood-i/u/magnum/3377857/film-reels.jpg</a:t>
            </a:r>
          </a:p>
        </p:txBody>
      </p:sp>
      <p:sp>
        <p:nvSpPr>
          <p:cNvPr id="7" name="Rectangle 6"/>
          <p:cNvSpPr/>
          <p:nvPr/>
        </p:nvSpPr>
        <p:spPr>
          <a:xfrm>
            <a:off x="332095" y="2209458"/>
            <a:ext cx="113913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https://dr282zn36sxxg.cloudfront.net/datastreams/f-d%3Abe34d301907e32f966ebde74572a3fb0ab8098bba0b1a26810199b28%2BIMAGE_THUMB_POSTCARD%2BIMAGE_THUMB_POSTCARD.1</a:t>
            </a:r>
          </a:p>
        </p:txBody>
      </p:sp>
      <p:sp>
        <p:nvSpPr>
          <p:cNvPr id="8" name="Rectangle 7"/>
          <p:cNvSpPr/>
          <p:nvPr/>
        </p:nvSpPr>
        <p:spPr>
          <a:xfrm>
            <a:off x="332095" y="3132788"/>
            <a:ext cx="5878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http://www.mapsofworld.com/usa/images2011/usa-map.gif</a:t>
            </a:r>
          </a:p>
        </p:txBody>
      </p:sp>
      <p:sp>
        <p:nvSpPr>
          <p:cNvPr id="9" name="Rectangle 8"/>
          <p:cNvSpPr/>
          <p:nvPr/>
        </p:nvSpPr>
        <p:spPr>
          <a:xfrm>
            <a:off x="332095" y="3502120"/>
            <a:ext cx="4894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http://geology.com/world/world-physical-map.jpg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2095" y="3871452"/>
            <a:ext cx="5335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https://i.ytimg.com/vi/MiQlbjutkCQ/maxresdefault.jpg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2094" y="4286950"/>
            <a:ext cx="11213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http://i0.wp.com/dutchsinse.com/wp-content/uploads/2015/08/maxresdefault.jpg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2093" y="4732437"/>
            <a:ext cx="11391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http://36646d87786feafc0611-0338bbbce19fc98919c6293def4c5554.r0.cf1.rackcdn.com/images/f0ZqzI9lAX0U.878x0.Z-Z96KYq.jpg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2092" y="5454922"/>
            <a:ext cx="10545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https://qph.is.quoracdn.net/main-qimg-aa26ef9d58c54e40903d37676cfe8a35?convert_to_webp=true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2092" y="5916587"/>
            <a:ext cx="116779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https://upload.wikimedia.org/wikipedia/commons/a/a3/Giant_prominence_on_the_sun_erupted.jpg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2092" y="6362073"/>
            <a:ext cx="4858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http://www-dsm.cea.fr/Images/astImg/275_2.jpg</a:t>
            </a:r>
          </a:p>
        </p:txBody>
      </p:sp>
    </p:spTree>
    <p:extLst>
      <p:ext uri="{BB962C8B-B14F-4D97-AF65-F5344CB8AC3E}">
        <p14:creationId xmlns:p14="http://schemas.microsoft.com/office/powerpoint/2010/main" val="505785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9444" y="287990"/>
            <a:ext cx="118125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https://www.scientificsonline.com/media/images/originals/3153161_periodic_table_small_file_.jpg</a:t>
            </a:r>
          </a:p>
        </p:txBody>
      </p:sp>
      <p:sp>
        <p:nvSpPr>
          <p:cNvPr id="5" name="Rectangle 4"/>
          <p:cNvSpPr/>
          <p:nvPr/>
        </p:nvSpPr>
        <p:spPr>
          <a:xfrm>
            <a:off x="379444" y="821294"/>
            <a:ext cx="10779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http://safesoundfamily.com/wp-content/uploads/2012/12/smoke-detector-monitoring-system.jpg</a:t>
            </a:r>
          </a:p>
        </p:txBody>
      </p:sp>
      <p:sp>
        <p:nvSpPr>
          <p:cNvPr id="6" name="Rectangle 5"/>
          <p:cNvSpPr/>
          <p:nvPr/>
        </p:nvSpPr>
        <p:spPr>
          <a:xfrm>
            <a:off x="379444" y="1354598"/>
            <a:ext cx="11115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https://cdn3.bigcommerce.com/s-eoxbhh/product_images/uploaded_images/fiestaware-photo.jpg?t=1421946005</a:t>
            </a:r>
          </a:p>
        </p:txBody>
      </p:sp>
      <p:sp>
        <p:nvSpPr>
          <p:cNvPr id="7" name="Rectangle 6"/>
          <p:cNvSpPr/>
          <p:nvPr/>
        </p:nvSpPr>
        <p:spPr>
          <a:xfrm>
            <a:off x="379444" y="1887902"/>
            <a:ext cx="11470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http://www.watchtime.com/cms/wp-content/uploads/2015/04/Ball_Watch_Co_Master_Engineer_II_Skindiver_II_Lume_Baselworld_2015_regular.jpg</a:t>
            </a:r>
          </a:p>
        </p:txBody>
      </p:sp>
      <p:sp>
        <p:nvSpPr>
          <p:cNvPr id="8" name="Rectangle 7"/>
          <p:cNvSpPr/>
          <p:nvPr/>
        </p:nvSpPr>
        <p:spPr>
          <a:xfrm>
            <a:off x="379444" y="2631344"/>
            <a:ext cx="10779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http://accesssafety.biz/wp-content/uploads/2011/03/radiation3-871x1024.png</a:t>
            </a:r>
          </a:p>
        </p:txBody>
      </p:sp>
      <p:sp>
        <p:nvSpPr>
          <p:cNvPr id="9" name="Rectangle 8"/>
          <p:cNvSpPr/>
          <p:nvPr/>
        </p:nvSpPr>
        <p:spPr>
          <a:xfrm>
            <a:off x="784105" y="2967335"/>
            <a:ext cx="10623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Pages 345-351 In Earth Science Book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23" y="3742371"/>
            <a:ext cx="11668755" cy="9083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9444" y="4452472"/>
            <a:ext cx="11115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http://thebreakthrough.org/blog/RadiationInContext-thumb-550x316.jpg?vm=r&amp;s=1</a:t>
            </a:r>
          </a:p>
        </p:txBody>
      </p:sp>
    </p:spTree>
    <p:extLst>
      <p:ext uri="{BB962C8B-B14F-4D97-AF65-F5344CB8AC3E}">
        <p14:creationId xmlns:p14="http://schemas.microsoft.com/office/powerpoint/2010/main" val="3384064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4277" y="459617"/>
            <a:ext cx="9098867" cy="60507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394827"/>
            <a:ext cx="117916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http://images.onset.freedom.com/ocregister/nsmyrt-abomb70.gif</a:t>
            </a:r>
          </a:p>
        </p:txBody>
      </p:sp>
      <p:sp>
        <p:nvSpPr>
          <p:cNvPr id="6" name="Rectangle 5"/>
          <p:cNvSpPr/>
          <p:nvPr/>
        </p:nvSpPr>
        <p:spPr>
          <a:xfrm>
            <a:off x="211015" y="4928020"/>
            <a:ext cx="113696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http://www.conservativeoutfitters.com/blogs/news/78912385-1946-hd-video-footage-of-atomic-bomb-destruction-hiroshima-nagasaki</a:t>
            </a:r>
          </a:p>
        </p:txBody>
      </p:sp>
    </p:spTree>
    <p:extLst>
      <p:ext uri="{BB962C8B-B14F-4D97-AF65-F5344CB8AC3E}">
        <p14:creationId xmlns:p14="http://schemas.microsoft.com/office/powerpoint/2010/main" val="1130008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27" y="298401"/>
            <a:ext cx="11525534" cy="629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0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5" y="125508"/>
            <a:ext cx="11668836" cy="648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60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23837"/>
            <a:ext cx="952500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31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13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089" y="421942"/>
            <a:ext cx="4600362" cy="59781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05289" y="2667084"/>
            <a:ext cx="7819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Let’s Solve Some Problems</a:t>
            </a:r>
          </a:p>
        </p:txBody>
      </p:sp>
    </p:spTree>
    <p:extLst>
      <p:ext uri="{BB962C8B-B14F-4D97-AF65-F5344CB8AC3E}">
        <p14:creationId xmlns:p14="http://schemas.microsoft.com/office/powerpoint/2010/main" val="917499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2320</TotalTime>
  <Words>681</Words>
  <Application>Microsoft Office PowerPoint</Application>
  <PresentationFormat>Widescreen</PresentationFormat>
  <Paragraphs>50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Boom</dc:creator>
  <cp:lastModifiedBy>John &amp; Amy Boom</cp:lastModifiedBy>
  <cp:revision>46</cp:revision>
  <dcterms:created xsi:type="dcterms:W3CDTF">2016-01-24T22:28:21Z</dcterms:created>
  <dcterms:modified xsi:type="dcterms:W3CDTF">2019-07-27T04:28:43Z</dcterms:modified>
</cp:coreProperties>
</file>