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259" r:id="rId3"/>
    <p:sldId id="267" r:id="rId4"/>
    <p:sldId id="271" r:id="rId5"/>
    <p:sldId id="272" r:id="rId6"/>
    <p:sldId id="257" r:id="rId7"/>
    <p:sldId id="258" r:id="rId8"/>
    <p:sldId id="260" r:id="rId9"/>
    <p:sldId id="261" r:id="rId10"/>
    <p:sldId id="256" r:id="rId11"/>
    <p:sldId id="266" r:id="rId12"/>
    <p:sldId id="274" r:id="rId13"/>
    <p:sldId id="262" r:id="rId14"/>
    <p:sldId id="269" r:id="rId15"/>
    <p:sldId id="263" r:id="rId16"/>
    <p:sldId id="264" r:id="rId17"/>
    <p:sldId id="265" r:id="rId18"/>
    <p:sldId id="273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4922A-066E-4758-924F-FAD4A80BA87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4B052-9077-4B96-8BF0-F15E25B7C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https://www.meta-synthesis.com/webbook/35_pt/pt_database.php?Button=All_by_name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1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Robert W Harrison - http://spiralperiodictable.com/, CC BY-SA 3.0, https://commons.wikimedia.org/w/index.php?curid=14653057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Rezmason</a:t>
            </a:r>
            <a:r>
              <a:rPr lang="en-US" dirty="0"/>
              <a:t> - Own work, CC BY-SA 4.0, https://commons.wikimedia.org/w/index.php?curid=54218895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https://elements.vanderkrogt.net/multidict.php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8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az-Cyrl-AZ" dirty="0"/>
              <a:t>Тимохова Ольга - </a:t>
            </a:r>
            <a:r>
              <a:rPr lang="en-US" dirty="0"/>
              <a:t>http://secology.narod.ru/medflower1.html, CC BY-SA 3.0, https://commons.wikimedia.org/w/index.php?curid=9387176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https://www.labnews.co.uk/article/2029799/alternative-periodic-tables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33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Bastianow</a:t>
            </a:r>
            <a:r>
              <a:rPr lang="en-US" dirty="0"/>
              <a:t> (vector version) - This W3C-unspecified vector image was created with </a:t>
            </a:r>
            <a:r>
              <a:rPr lang="en-US" dirty="0" err="1"/>
              <a:t>Inkscape.Based</a:t>
            </a:r>
            <a:r>
              <a:rPr lang="en-US" dirty="0"/>
              <a:t> on version graphics from Scholten J.&amp;</a:t>
            </a:r>
            <a:r>
              <a:rPr lang="en-US" dirty="0" err="1"/>
              <a:t>quot;Secret</a:t>
            </a:r>
            <a:r>
              <a:rPr lang="en-US" dirty="0"/>
              <a:t> </a:t>
            </a:r>
            <a:r>
              <a:rPr lang="en-US" dirty="0" err="1"/>
              <a:t>Lanthanides&amp;quot</a:t>
            </a:r>
            <a:r>
              <a:rPr lang="en-US" dirty="0"/>
              <a:t>;, 2005, ISBN 90-74817-16-5;, CC BY-SA 4.0, https://commons.wikimedia.org/w/index.php?curid=3112708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83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Johnmarks9 - Own work, CC BY-SA 3.0, https://commons.wikimedia.org/w/index.php?curid=18920884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00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Bastianow</a:t>
            </a:r>
            <a:r>
              <a:rPr lang="en-US" dirty="0"/>
              <a:t> (vector version) - This W3C-unspecified vector image was created with </a:t>
            </a:r>
            <a:r>
              <a:rPr lang="en-US" dirty="0" err="1"/>
              <a:t>Inkscape.Based</a:t>
            </a:r>
            <a:r>
              <a:rPr lang="en-US" dirty="0"/>
              <a:t> on version graphics from Scholten J.&amp;</a:t>
            </a:r>
            <a:r>
              <a:rPr lang="en-US" dirty="0" err="1"/>
              <a:t>quot;Secret</a:t>
            </a:r>
            <a:r>
              <a:rPr lang="en-US" dirty="0"/>
              <a:t> </a:t>
            </a:r>
            <a:r>
              <a:rPr lang="en-US" dirty="0" err="1"/>
              <a:t>Lanthanides&amp;quot</a:t>
            </a:r>
            <a:r>
              <a:rPr lang="en-US" dirty="0"/>
              <a:t>;, 2005, ISBN 90-74817-16-5;, CC BY-SA 4.0, https://commons.wikimedia.org/w/index.php?curid=3112639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4B052-9077-4B96-8BF0-F15E25B7C4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0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87-A9D6-4622-A286-E2FD529D2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E2B6A-5A64-4BCA-BF57-7AF3A6620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17EA4-16CF-4C4E-ABC3-3A409C87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00AE6-3891-406B-A35A-EF46D3F2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54530-8C62-42B3-83C5-2DBC272A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8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79E7-10E5-4680-9A1F-37CFB7D6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1A758-FB59-4ACD-9FEF-7AE07B30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A913-CB9A-41A7-9CED-54C05257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A4FA-B3E4-4D0A-8B49-BB8DB450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599DB-15D1-48A9-A842-FFAD12D6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BCD9F-DB11-4B65-8FBE-25C04AA73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A905E-2A3C-4865-83E4-1AE3543B5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3212-15D9-4519-BCFF-668C16D4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C2CB7-160C-4135-BC45-80F9B1B9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21308-7F17-4ACD-99D2-6D0A6BD6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9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2762-0D05-48CA-AA59-72DA6CAE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B983-64C9-4CD5-9052-700E3ECB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BB99D-94CF-4E69-8BE8-D92AA803D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9BE9-396C-4569-AA7C-6E529C061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BD5E3-ABC4-4C17-8A20-F4E69758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98E7-9469-4C31-9F86-0A1DDADE9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A3869-550F-4E8A-8C8D-1F3FED1B4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A99E7-18C2-4BC7-8C8E-83195F9A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A7A36-A103-4EC6-A3E3-9005A8EE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B37E8-4F10-4844-B401-65B99087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367D-B3E3-4675-ADA3-8D7EBE62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6A1B-CF18-41B2-8DBD-7540B0C78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8B746-BEC5-4D7C-9AD0-CB0AF19EE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32782-77EC-4B9B-A03B-4B7D4C7D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A7A2A-260E-4709-9EC2-80CDC5B7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0F518-F577-4652-BF1F-CC17D03D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361FB-CF69-4A47-B49A-35F9E1A2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631BC-DEED-4E1F-8852-5F0D91E6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41A3-46C1-4AE5-B42D-634B3CA7C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ECCAA-4516-4B37-BFDD-F3C858684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D80A59-4978-4186-97FF-619BBCA4A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0E500-C870-4874-8204-BE228F82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66BC1-81E1-4FE6-9832-342666F0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48F2B-D2DB-4D81-AD24-E7EDCD3A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36B7-D70C-4EEF-B1DC-F8CBF545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CA31C-B8CA-4516-B23D-49CA4EE0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BB088-FABB-43CF-843C-419EC2E7D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32253-CB6E-46E3-80DC-0916E767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4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F7C9E-A7B0-4D51-961E-DB42EDE0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38BE0-A0AA-4503-ACEB-614ABAE3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C413D-2C3E-4976-8030-2DC071D8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77C2-C0F3-4EFD-BADB-5BBDCB52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2DD7E-8CC5-40A9-9316-9DB2BD2E2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1D649-2508-4C85-8271-C695648C5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7492C-74EB-4F9A-AF03-5D58372B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85D9E-D9B1-4344-AC9D-B1CED786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5E0BA-769F-43BF-BC59-AB56C93C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3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E621-9C15-412E-BBD2-6A67A43F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650C3-4CA2-40E1-84AD-92D97C567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6A65F-5DB5-4CE5-94E6-1FD2A5D43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C8BD1-CF09-4B3F-A119-8D3C9FDC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50C11-098E-4204-9DE1-54AE8BD9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211F6-DE2B-4E75-9C7A-946A7042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38086-1C4E-4A4D-9014-C5374A92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CE56E-8D6A-4E6A-94F5-AACD066B9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2EF6D-8F2C-448E-9221-0F7099B27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1F2ED-0B91-4AF6-8201-0668028AD889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62C9-2B91-4D09-9841-07018B8DA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7D5BB-4133-43C9-8328-2071CF70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C446-EFA6-4D97-8251-3C0329F1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9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003C0013-CA4D-4B2F-96BB-0C9A4427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54" r="-3" b="18230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5BB1C-FBBF-4400-BCE2-8E2970809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0" r="1344" b="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298F7-C1C0-4705-B920-922AD02E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D52B76-F20E-4666-84C5-14ED87B36AAB}"/>
              </a:ext>
            </a:extLst>
          </p:cNvPr>
          <p:cNvSpPr/>
          <p:nvPr/>
        </p:nvSpPr>
        <p:spPr>
          <a:xfrm rot="20378419">
            <a:off x="532908" y="2575449"/>
            <a:ext cx="1112618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Periodic Tables</a:t>
            </a:r>
          </a:p>
        </p:txBody>
      </p:sp>
    </p:spTree>
    <p:extLst>
      <p:ext uri="{BB962C8B-B14F-4D97-AF65-F5344CB8AC3E}">
        <p14:creationId xmlns:p14="http://schemas.microsoft.com/office/powerpoint/2010/main" val="47181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9EC1393-FD4E-4AB8-83EB-E65E29FE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66" t="38704" r="2862" b="19770"/>
          <a:stretch/>
        </p:blipFill>
        <p:spPr>
          <a:xfrm>
            <a:off x="2951091" y="643467"/>
            <a:ext cx="6289818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3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B1F4D6-D561-4DC3-8DCD-D64EF3FD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2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E5B3B-4303-4996-9C60-26D40BF5D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727" y="643466"/>
            <a:ext cx="5135403" cy="5566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4966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66FDA-50D3-4E28-A964-E8FC87B5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689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B353F-60DE-41EE-A27E-F65CEEA4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944" y="643466"/>
            <a:ext cx="4536968" cy="5566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EA19D28-E8B4-477A-9AD5-4DA018DA4351}"/>
              </a:ext>
            </a:extLst>
          </p:cNvPr>
          <p:cNvSpPr/>
          <p:nvPr/>
        </p:nvSpPr>
        <p:spPr>
          <a:xfrm>
            <a:off x="8592152" y="5434154"/>
            <a:ext cx="35586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Chancourtois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1862</a:t>
            </a:r>
          </a:p>
        </p:txBody>
      </p:sp>
    </p:spTree>
    <p:extLst>
      <p:ext uri="{BB962C8B-B14F-4D97-AF65-F5344CB8AC3E}">
        <p14:creationId xmlns:p14="http://schemas.microsoft.com/office/powerpoint/2010/main" val="2533765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F8422-AE58-4A71-8FB3-3C3ADBC4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111674"/>
            <a:ext cx="10905066" cy="46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84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744FFE-A221-450E-84F6-3F0F25CE9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81" y="1293161"/>
            <a:ext cx="5462546" cy="43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8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02911-95A3-48BD-A057-EAC3DFB91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71" y="643466"/>
            <a:ext cx="5552914" cy="5566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B3884B0-B549-408D-A70F-28941E6DAF2D}"/>
              </a:ext>
            </a:extLst>
          </p:cNvPr>
          <p:cNvSpPr/>
          <p:nvPr/>
        </p:nvSpPr>
        <p:spPr>
          <a:xfrm>
            <a:off x="7596893" y="5748634"/>
            <a:ext cx="4496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Scholten, 2005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8432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3EA29-733E-4CD8-88D4-ADCACA8D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0" y="186266"/>
            <a:ext cx="7441748" cy="62882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373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9E0EBC-3EA8-4362-BB5C-86F7A0339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8" r="2" b="20737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1B6E98-52CE-48CD-9C74-92927FE71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1" r="-2" b="8242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6FB4F-2C31-4D97-936A-F74956CEC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4" r="-3" b="156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6B78-D228-4E9F-B1CB-373647481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8341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204F4000-B1FE-409B-A27D-DFCFDB45D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309" r="-2" b="5236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999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F83F63F-5EF3-4BDC-8CF2-8F8D5712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6AA1B-8F9C-4680-ADF7-05690B340C6B}"/>
              </a:ext>
            </a:extLst>
          </p:cNvPr>
          <p:cNvSpPr/>
          <p:nvPr/>
        </p:nvSpPr>
        <p:spPr>
          <a:xfrm>
            <a:off x="4589992" y="5934670"/>
            <a:ext cx="727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Dimitri Mendeleev, 1871</a:t>
            </a:r>
          </a:p>
        </p:txBody>
      </p:sp>
    </p:spTree>
    <p:extLst>
      <p:ext uri="{BB962C8B-B14F-4D97-AF65-F5344CB8AC3E}">
        <p14:creationId xmlns:p14="http://schemas.microsoft.com/office/powerpoint/2010/main" val="222004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952D85-2784-4927-92F3-BFDEB78F1B39}"/>
              </a:ext>
            </a:extLst>
          </p:cNvPr>
          <p:cNvSpPr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1976, William Sheehan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FA17B14-9056-453E-9292-C9FDFF8E2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47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101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90D6E-831D-4A05-9E5B-5E1D86CD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08AA0-CD47-4ADC-AB97-7B14E6C62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46" r="1" b="22783"/>
          <a:stretch/>
        </p:blipFill>
        <p:spPr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543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0F3BA-7118-40BE-97E0-A6E3345C2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7" t="57208" r="2742" b="15252"/>
          <a:stretch/>
        </p:blipFill>
        <p:spPr>
          <a:xfrm>
            <a:off x="5571" y="2064774"/>
            <a:ext cx="12186429" cy="2433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939B17-1A93-4821-8004-36DA07A836D4}"/>
              </a:ext>
            </a:extLst>
          </p:cNvPr>
          <p:cNvSpPr/>
          <p:nvPr/>
        </p:nvSpPr>
        <p:spPr>
          <a:xfrm>
            <a:off x="2656661" y="420078"/>
            <a:ext cx="6878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Left Step Periodic Table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36833-1D6B-4E1C-AFF9-126A4379F1FB}"/>
              </a:ext>
            </a:extLst>
          </p:cNvPr>
          <p:cNvSpPr/>
          <p:nvPr/>
        </p:nvSpPr>
        <p:spPr>
          <a:xfrm>
            <a:off x="3807424" y="5514592"/>
            <a:ext cx="572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Charles Janet, 1928</a:t>
            </a:r>
          </a:p>
        </p:txBody>
      </p:sp>
    </p:spTree>
    <p:extLst>
      <p:ext uri="{BB962C8B-B14F-4D97-AF65-F5344CB8AC3E}">
        <p14:creationId xmlns:p14="http://schemas.microsoft.com/office/powerpoint/2010/main" val="245620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25E94-44F0-4F93-885A-46BB355C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8" y="300399"/>
            <a:ext cx="4934594" cy="65576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291400F-74EB-47D6-B2BB-FDF58EDDB017}"/>
              </a:ext>
            </a:extLst>
          </p:cNvPr>
          <p:cNvSpPr/>
          <p:nvPr/>
        </p:nvSpPr>
        <p:spPr>
          <a:xfrm>
            <a:off x="5404601" y="2810580"/>
            <a:ext cx="34924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ADOMAH</a:t>
            </a:r>
          </a:p>
          <a:p>
            <a:pPr algn="ctr"/>
            <a:r>
              <a:rPr lang="en-US" sz="2400" b="1" dirty="0"/>
              <a:t>Valery </a:t>
            </a:r>
            <a:r>
              <a:rPr lang="en-US" sz="2400" b="1" dirty="0" err="1"/>
              <a:t>Tsimmerman</a:t>
            </a:r>
            <a:r>
              <a:rPr lang="en-US" sz="2400" b="1" dirty="0"/>
              <a:t>, 2006</a:t>
            </a: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46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BE25C-B72F-4FD3-96BE-CECEFA39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487004"/>
            <a:ext cx="6010275" cy="6267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023E0-EFD8-4F24-B08E-B23696911E9A}"/>
              </a:ext>
            </a:extLst>
          </p:cNvPr>
          <p:cNvSpPr/>
          <p:nvPr/>
        </p:nvSpPr>
        <p:spPr>
          <a:xfrm rot="1202407">
            <a:off x="5332419" y="1547518"/>
            <a:ext cx="64995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Spiral Periodic Table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Robert Harrison, 2010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38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E8582-B56B-4B44-A518-472CCFD84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1316" y="-574515"/>
            <a:ext cx="9752703" cy="731452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337</Words>
  <Application>Microsoft Office PowerPoint</Application>
  <PresentationFormat>Widescreen</PresentationFormat>
  <Paragraphs>31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&amp; Amy Boom</dc:creator>
  <cp:lastModifiedBy>John &amp; Amy Boom</cp:lastModifiedBy>
  <cp:revision>1</cp:revision>
  <dcterms:created xsi:type="dcterms:W3CDTF">2020-09-08T02:32:37Z</dcterms:created>
  <dcterms:modified xsi:type="dcterms:W3CDTF">2020-09-08T02:34:01Z</dcterms:modified>
</cp:coreProperties>
</file>