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87" r:id="rId3"/>
    <p:sldId id="267" r:id="rId4"/>
    <p:sldId id="288" r:id="rId5"/>
    <p:sldId id="257" r:id="rId6"/>
    <p:sldId id="259" r:id="rId7"/>
    <p:sldId id="260" r:id="rId8"/>
    <p:sldId id="261" r:id="rId9"/>
    <p:sldId id="262" r:id="rId10"/>
    <p:sldId id="275" r:id="rId11"/>
    <p:sldId id="263" r:id="rId12"/>
    <p:sldId id="264" r:id="rId13"/>
    <p:sldId id="265" r:id="rId14"/>
    <p:sldId id="276" r:id="rId15"/>
    <p:sldId id="272" r:id="rId16"/>
    <p:sldId id="271" r:id="rId17"/>
    <p:sldId id="277" r:id="rId18"/>
    <p:sldId id="278" r:id="rId19"/>
    <p:sldId id="268" r:id="rId20"/>
    <p:sldId id="269" r:id="rId21"/>
    <p:sldId id="274" r:id="rId22"/>
    <p:sldId id="279" r:id="rId23"/>
    <p:sldId id="280" r:id="rId24"/>
    <p:sldId id="281" r:id="rId25"/>
    <p:sldId id="286" r:id="rId26"/>
    <p:sldId id="282" r:id="rId27"/>
    <p:sldId id="289" r:id="rId28"/>
    <p:sldId id="292" r:id="rId29"/>
    <p:sldId id="291" r:id="rId30"/>
    <p:sldId id="283" r:id="rId31"/>
    <p:sldId id="285"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a:srgbClr val="FFE699"/>
    <a:srgbClr val="06F8CA"/>
    <a:srgbClr val="FF00F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660"/>
  </p:normalViewPr>
  <p:slideViewPr>
    <p:cSldViewPr snapToGrid="0">
      <p:cViewPr varScale="1">
        <p:scale>
          <a:sx n="106" d="100"/>
          <a:sy n="106" d="100"/>
        </p:scale>
        <p:origin x="13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B29F9-D497-4137-977D-187A361E574F}"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0825C-187D-43D1-A107-5D4F9C195C28}" type="slidenum">
              <a:rPr lang="en-US" smtClean="0"/>
              <a:t>‹#›</a:t>
            </a:fld>
            <a:endParaRPr lang="en-US"/>
          </a:p>
        </p:txBody>
      </p:sp>
    </p:spTree>
    <p:extLst>
      <p:ext uri="{BB962C8B-B14F-4D97-AF65-F5344CB8AC3E}">
        <p14:creationId xmlns:p14="http://schemas.microsoft.com/office/powerpoint/2010/main" val="22313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https://quizlet.com/405812540/periodic-table-flash-cards/</a:t>
            </a:r>
          </a:p>
          <a:p>
            <a:r>
              <a:rPr lang="en-US"/>
              <a:t>https://www.explainthatstuff.com/magnetism.html</a:t>
            </a:r>
            <a:endParaRPr lang="en-US" dirty="0"/>
          </a:p>
        </p:txBody>
      </p:sp>
      <p:sp>
        <p:nvSpPr>
          <p:cNvPr id="4" name="Slide Number Placeholder 3"/>
          <p:cNvSpPr>
            <a:spLocks noGrp="1"/>
          </p:cNvSpPr>
          <p:nvPr>
            <p:ph type="sldNum" sz="quarter" idx="5"/>
          </p:nvPr>
        </p:nvSpPr>
        <p:spPr/>
        <p:txBody>
          <a:bodyPr/>
          <a:lstStyle/>
          <a:p>
            <a:fld id="{D7E0825C-187D-43D1-A107-5D4F9C195C28}" type="slidenum">
              <a:rPr lang="en-US" smtClean="0"/>
              <a:t>28</a:t>
            </a:fld>
            <a:endParaRPr lang="en-US"/>
          </a:p>
        </p:txBody>
      </p:sp>
    </p:spTree>
    <p:extLst>
      <p:ext uri="{BB962C8B-B14F-4D97-AF65-F5344CB8AC3E}">
        <p14:creationId xmlns:p14="http://schemas.microsoft.com/office/powerpoint/2010/main" val="238702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1200-FCC3-4AA3-B451-81AF75334B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D93B4B-B52B-48C9-9BA0-5BDD9794D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34ECE2-A995-460B-9D2B-937DBE0D8EB9}"/>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5" name="Footer Placeholder 4">
            <a:extLst>
              <a:ext uri="{FF2B5EF4-FFF2-40B4-BE49-F238E27FC236}">
                <a16:creationId xmlns:a16="http://schemas.microsoft.com/office/drawing/2014/main" id="{FB87DC02-23C9-4703-A1B3-D35A4427A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D164D-4F36-4B1B-9AB7-DE15F88FBBF8}"/>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835151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FF112-60A2-4CCE-8A8F-91A59CAAC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6413DA-9731-49FA-8970-6616BCB8F8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09E19-2774-4468-B032-E3D4E0A64783}"/>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5" name="Footer Placeholder 4">
            <a:extLst>
              <a:ext uri="{FF2B5EF4-FFF2-40B4-BE49-F238E27FC236}">
                <a16:creationId xmlns:a16="http://schemas.microsoft.com/office/drawing/2014/main" id="{FC09F4B6-4558-43D4-A547-5E5D38B25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DD248-2252-46EA-A9B4-C1E5EEE3E8B9}"/>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207845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3FFE69-ABB3-413B-B63F-349474CBFA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54090-CA43-4BD3-918E-DAC18AE576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9B83B-F3B6-434A-B7BA-E6611C662D93}"/>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5" name="Footer Placeholder 4">
            <a:extLst>
              <a:ext uri="{FF2B5EF4-FFF2-40B4-BE49-F238E27FC236}">
                <a16:creationId xmlns:a16="http://schemas.microsoft.com/office/drawing/2014/main" id="{71823D06-53A3-445C-AAD1-07DC80BC3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47547-2C97-451F-BB70-27AB09FCD844}"/>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339735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EFC5-74EC-4DF3-9437-9F9C700ED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30742-3459-46F4-B22B-9212AC4D48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D3E80-A30D-4185-BB6E-4396714F6F67}"/>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5" name="Footer Placeholder 4">
            <a:extLst>
              <a:ext uri="{FF2B5EF4-FFF2-40B4-BE49-F238E27FC236}">
                <a16:creationId xmlns:a16="http://schemas.microsoft.com/office/drawing/2014/main" id="{CEEAD557-B9A8-453F-802D-FCA5B11E9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0BD6-13BB-4DE0-B5DC-959D2A6CE565}"/>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101248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A76E-98FE-4EAE-97D1-10E0C87648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DFF80B-991C-4320-96B1-188012967E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59A04-6B7F-411E-AF9D-6B42A9A8F4BA}"/>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5" name="Footer Placeholder 4">
            <a:extLst>
              <a:ext uri="{FF2B5EF4-FFF2-40B4-BE49-F238E27FC236}">
                <a16:creationId xmlns:a16="http://schemas.microsoft.com/office/drawing/2014/main" id="{18D698BC-6062-4CD1-9C4C-9513113E6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FB8F6-0AA6-4CC4-958E-36E999F7031B}"/>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393770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F95B-8686-4714-8BF3-6B8F9ECF94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C91CE-959A-4D41-A4C5-19BAE7B6D5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4FED8D-8EA5-4939-BFC8-B1D993EB7D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2B45DC-91F6-4E9F-B491-395CCB277BD9}"/>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6" name="Footer Placeholder 5">
            <a:extLst>
              <a:ext uri="{FF2B5EF4-FFF2-40B4-BE49-F238E27FC236}">
                <a16:creationId xmlns:a16="http://schemas.microsoft.com/office/drawing/2014/main" id="{F79EFCD5-5567-4E8B-BDC9-042A9B97B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7D7AA-FF18-41A2-AED5-FA9896DCC7A3}"/>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340488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E81D-7D5A-457B-BF79-25E7A8F6B6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8AFC8-67B3-488F-A3B6-A3591363E0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B77C5D-CC7A-4111-B1EB-4957C9C8B0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1A2A67-8A7C-41A0-9359-51AAF0A84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65C6EA-CA15-434F-9FE1-F012BD6C75A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A8E69A-51B4-4297-B9C4-AE72A08CED85}"/>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8" name="Footer Placeholder 7">
            <a:extLst>
              <a:ext uri="{FF2B5EF4-FFF2-40B4-BE49-F238E27FC236}">
                <a16:creationId xmlns:a16="http://schemas.microsoft.com/office/drawing/2014/main" id="{AD0E5F8B-EECD-41F2-9FF8-96F087370B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DB9507-B6DC-4E1B-8BCC-97C2A6FE1FB0}"/>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139465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3BAA-7C66-48F4-AA01-FC75D093B3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B67333-410B-46AE-B75B-08947F037D04}"/>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4" name="Footer Placeholder 3">
            <a:extLst>
              <a:ext uri="{FF2B5EF4-FFF2-40B4-BE49-F238E27FC236}">
                <a16:creationId xmlns:a16="http://schemas.microsoft.com/office/drawing/2014/main" id="{6F343324-AA01-4EFC-B267-92055CFB45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60716D-A07E-4AFA-BCF3-913B2086180C}"/>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179338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F084C-AD22-4220-A7D5-15EC3BDE0BFB}"/>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3" name="Footer Placeholder 2">
            <a:extLst>
              <a:ext uri="{FF2B5EF4-FFF2-40B4-BE49-F238E27FC236}">
                <a16:creationId xmlns:a16="http://schemas.microsoft.com/office/drawing/2014/main" id="{FCEE57FF-7A4E-4EDB-9596-3C9DDD8D11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6B02FF-3886-4112-8DD6-7736F1E1C7AE}"/>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44467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F736-4AFD-467B-BA93-90D0570CB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C136F8-6DAF-4CE6-AFA6-A06015329C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FDD7C-5151-4993-9FC5-88BFCF3C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82FC07-4D4F-4ACC-B2A5-18BDB7191038}"/>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6" name="Footer Placeholder 5">
            <a:extLst>
              <a:ext uri="{FF2B5EF4-FFF2-40B4-BE49-F238E27FC236}">
                <a16:creationId xmlns:a16="http://schemas.microsoft.com/office/drawing/2014/main" id="{D05E74DF-ABDB-4C60-B532-90F58430E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2C352-FFA0-4A5F-B2FE-5C052AD4E046}"/>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331910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7529-BE28-432D-9929-B4FB23048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91964-81FC-4B5C-98E9-7FD1C8B724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83216F-B977-49FC-AB26-80D7C38F1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BB2DFA-F69C-4DD0-8DCF-348E2CF2E9A1}"/>
              </a:ext>
            </a:extLst>
          </p:cNvPr>
          <p:cNvSpPr>
            <a:spLocks noGrp="1"/>
          </p:cNvSpPr>
          <p:nvPr>
            <p:ph type="dt" sz="half" idx="10"/>
          </p:nvPr>
        </p:nvSpPr>
        <p:spPr/>
        <p:txBody>
          <a:bodyPr/>
          <a:lstStyle/>
          <a:p>
            <a:fld id="{0D28C375-CDFB-44DB-B134-5BE1DA2908E2}" type="datetimeFigureOut">
              <a:rPr lang="en-US" smtClean="0"/>
              <a:t>10/7/2020</a:t>
            </a:fld>
            <a:endParaRPr lang="en-US"/>
          </a:p>
        </p:txBody>
      </p:sp>
      <p:sp>
        <p:nvSpPr>
          <p:cNvPr id="6" name="Footer Placeholder 5">
            <a:extLst>
              <a:ext uri="{FF2B5EF4-FFF2-40B4-BE49-F238E27FC236}">
                <a16:creationId xmlns:a16="http://schemas.microsoft.com/office/drawing/2014/main" id="{B0CD0839-11C4-44F7-A7BF-E499B6988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DE135-B880-4218-88A9-E3650369E23D}"/>
              </a:ext>
            </a:extLst>
          </p:cNvPr>
          <p:cNvSpPr>
            <a:spLocks noGrp="1"/>
          </p:cNvSpPr>
          <p:nvPr>
            <p:ph type="sldNum" sz="quarter" idx="12"/>
          </p:nvPr>
        </p:nvSpPr>
        <p:spPr/>
        <p:txBody>
          <a:bodyPr/>
          <a:lstStyle/>
          <a:p>
            <a:fld id="{C358E5C0-E8C7-4E2D-A2E2-EDACB04236F1}" type="slidenum">
              <a:rPr lang="en-US" smtClean="0"/>
              <a:t>‹#›</a:t>
            </a:fld>
            <a:endParaRPr lang="en-US"/>
          </a:p>
        </p:txBody>
      </p:sp>
    </p:spTree>
    <p:extLst>
      <p:ext uri="{BB962C8B-B14F-4D97-AF65-F5344CB8AC3E}">
        <p14:creationId xmlns:p14="http://schemas.microsoft.com/office/powerpoint/2010/main" val="2003653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A404D7-41AD-4ABE-A395-4A9FBD0200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405AF1-186B-408E-A2AA-E1C46DA30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04904-D77D-4944-B31C-95E0CC044F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8C375-CDFB-44DB-B134-5BE1DA2908E2}" type="datetimeFigureOut">
              <a:rPr lang="en-US" smtClean="0"/>
              <a:t>10/7/2020</a:t>
            </a:fld>
            <a:endParaRPr lang="en-US"/>
          </a:p>
        </p:txBody>
      </p:sp>
      <p:sp>
        <p:nvSpPr>
          <p:cNvPr id="5" name="Footer Placeholder 4">
            <a:extLst>
              <a:ext uri="{FF2B5EF4-FFF2-40B4-BE49-F238E27FC236}">
                <a16:creationId xmlns:a16="http://schemas.microsoft.com/office/drawing/2014/main" id="{4D11F5BB-E0D1-4853-8E2C-1A606B704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80EB1C-C75D-40EF-902B-017E5FEF0B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8E5C0-E8C7-4E2D-A2E2-EDACB04236F1}" type="slidenum">
              <a:rPr lang="en-US" smtClean="0"/>
              <a:t>‹#›</a:t>
            </a:fld>
            <a:endParaRPr lang="en-US"/>
          </a:p>
        </p:txBody>
      </p:sp>
    </p:spTree>
    <p:extLst>
      <p:ext uri="{BB962C8B-B14F-4D97-AF65-F5344CB8AC3E}">
        <p14:creationId xmlns:p14="http://schemas.microsoft.com/office/powerpoint/2010/main" val="116114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newatlas.com/confusion-basic-nature-quantum-mechanics/26216/" TargetMode="External"/><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lideplayer.com/slide/5235111/"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lideplayer.com/slide/5235111/"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lideplayer.com/slide/5235111/"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lideplayer.com/slide/5235111/"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lideplayer.com/slide/5235111/"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polymath07.blogspot.com/2010/06/they-point-every-which-way.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lideplayer.com/slide/5235111/"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thoughtco.com/atomic-mass-and-mass-number-606105" TargetMode="External"/><Relationship Id="rId2" Type="http://schemas.openxmlformats.org/officeDocument/2006/relationships/hyperlink" Target="https://physics.stackexchange.com/questions/278571/what-is-the-relationship-between-spherical-harmonics-and-the-schrodinger-equation" TargetMode="External"/><Relationship Id="rId1" Type="http://schemas.openxmlformats.org/officeDocument/2006/relationships/slideLayout" Target="../slideLayouts/slideLayout2.xml"/><Relationship Id="rId4" Type="http://schemas.openxmlformats.org/officeDocument/2006/relationships/hyperlink" Target="https://www.usatoday.com/story/life/tv/2017/09/29/youn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slideplayer.com/slide/5235111/" TargetMode="External"/><Relationship Id="rId2" Type="http://schemas.openxmlformats.org/officeDocument/2006/relationships/hyperlink" Target="http://polymath07.blogspot.com/2010/06/they-point-every-which-way.html" TargetMode="External"/><Relationship Id="rId1" Type="http://schemas.openxmlformats.org/officeDocument/2006/relationships/slideLayout" Target="../slideLayouts/slideLayout2.xml"/><Relationship Id="rId4" Type="http://schemas.openxmlformats.org/officeDocument/2006/relationships/hyperlink" Target="https://www.britannica.com/quiz/quantum-mechanics"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newatlas.com/confusion-basic-nature-quantum-mechanics/2621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thoughtco.com/atomic-mass-and-mass-number-60610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usatoday.com/story/life/tv/2017/09/29/you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5BC1A-DEA1-4A9C-953A-449291FF52B8}"/>
              </a:ext>
            </a:extLst>
          </p:cNvPr>
          <p:cNvPicPr>
            <a:picLocks noChangeAspect="1"/>
          </p:cNvPicPr>
          <p:nvPr/>
        </p:nvPicPr>
        <p:blipFill>
          <a:blip r:embed="rId2"/>
          <a:stretch>
            <a:fillRect/>
          </a:stretch>
        </p:blipFill>
        <p:spPr>
          <a:xfrm>
            <a:off x="0" y="214312"/>
            <a:ext cx="12192000" cy="6429375"/>
          </a:xfrm>
          <a:prstGeom prst="rect">
            <a:avLst/>
          </a:prstGeom>
        </p:spPr>
      </p:pic>
      <p:sp>
        <p:nvSpPr>
          <p:cNvPr id="5" name="Rectangle 4">
            <a:extLst>
              <a:ext uri="{FF2B5EF4-FFF2-40B4-BE49-F238E27FC236}">
                <a16:creationId xmlns:a16="http://schemas.microsoft.com/office/drawing/2014/main" id="{C3C3AA54-53BD-4327-8885-3BD49E7B9F74}"/>
              </a:ext>
            </a:extLst>
          </p:cNvPr>
          <p:cNvSpPr/>
          <p:nvPr/>
        </p:nvSpPr>
        <p:spPr>
          <a:xfrm>
            <a:off x="1153396" y="547692"/>
            <a:ext cx="9885207" cy="1446550"/>
          </a:xfrm>
          <a:prstGeom prst="rect">
            <a:avLst/>
          </a:prstGeom>
          <a:noFill/>
        </p:spPr>
        <p:txBody>
          <a:bodyPr wrap="none" lIns="91440" tIns="45720" rIns="91440" bIns="45720">
            <a:spAutoFit/>
          </a:body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Quantum Mechanics</a:t>
            </a:r>
          </a:p>
        </p:txBody>
      </p:sp>
      <p:sp>
        <p:nvSpPr>
          <p:cNvPr id="6" name="Rectangle 5">
            <a:extLst>
              <a:ext uri="{FF2B5EF4-FFF2-40B4-BE49-F238E27FC236}">
                <a16:creationId xmlns:a16="http://schemas.microsoft.com/office/drawing/2014/main" id="{C394910D-DB32-4E4B-92F8-D7243F87AB0D}"/>
              </a:ext>
            </a:extLst>
          </p:cNvPr>
          <p:cNvSpPr/>
          <p:nvPr/>
        </p:nvSpPr>
        <p:spPr>
          <a:xfrm>
            <a:off x="5760010" y="2967335"/>
            <a:ext cx="67197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&amp;</a:t>
            </a:r>
          </a:p>
        </p:txBody>
      </p:sp>
      <p:sp>
        <p:nvSpPr>
          <p:cNvPr id="7" name="Rectangle 6">
            <a:extLst>
              <a:ext uri="{FF2B5EF4-FFF2-40B4-BE49-F238E27FC236}">
                <a16:creationId xmlns:a16="http://schemas.microsoft.com/office/drawing/2014/main" id="{A355F341-CE16-4DA0-8677-FD2E7B5CE2F1}"/>
              </a:ext>
            </a:extLst>
          </p:cNvPr>
          <p:cNvSpPr/>
          <p:nvPr/>
        </p:nvSpPr>
        <p:spPr>
          <a:xfrm>
            <a:off x="2976266" y="4233427"/>
            <a:ext cx="6239465" cy="1862048"/>
          </a:xfrm>
          <a:prstGeom prst="rect">
            <a:avLst/>
          </a:prstGeom>
          <a:noFill/>
        </p:spPr>
        <p:txBody>
          <a:bodyPr wrap="none" lIns="91440" tIns="45720" rIns="91440" bIns="45720">
            <a:spAutoFit/>
          </a:bodyPr>
          <a:lstStyle/>
          <a:p>
            <a:pPr algn="ctr"/>
            <a:r>
              <a:rPr lang="en-US" sz="1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Chemistry</a:t>
            </a:r>
          </a:p>
        </p:txBody>
      </p:sp>
      <p:sp>
        <p:nvSpPr>
          <p:cNvPr id="2" name="Rectangle 1">
            <a:extLst>
              <a:ext uri="{FF2B5EF4-FFF2-40B4-BE49-F238E27FC236}">
                <a16:creationId xmlns:a16="http://schemas.microsoft.com/office/drawing/2014/main" id="{74121406-80BA-4E42-8EDC-0457F22E6ABB}"/>
              </a:ext>
            </a:extLst>
          </p:cNvPr>
          <p:cNvSpPr/>
          <p:nvPr/>
        </p:nvSpPr>
        <p:spPr>
          <a:xfrm>
            <a:off x="2035465" y="6550223"/>
            <a:ext cx="8793048" cy="307777"/>
          </a:xfrm>
          <a:prstGeom prst="rect">
            <a:avLst/>
          </a:prstGeom>
          <a:noFill/>
        </p:spPr>
        <p:txBody>
          <a:bodyPr wrap="none" lIns="91440" tIns="45720" rIns="91440" bIns="45720">
            <a:spAutoFit/>
          </a:bodyPr>
          <a:lstStyle/>
          <a:p>
            <a:pPr algn="ctr"/>
            <a:r>
              <a:rPr lang="en-US" sz="1400" dirty="0">
                <a:ln w="0"/>
                <a:solidFill>
                  <a:schemeClr val="accent1"/>
                </a:solidFill>
                <a:effectLst>
                  <a:outerShdw blurRad="38100" dist="25400" dir="5400000" algn="ctr" rotWithShape="0">
                    <a:srgbClr val="6E747A">
                      <a:alpha val="43000"/>
                    </a:srgbClr>
                  </a:outerShdw>
                </a:effectLst>
              </a:rPr>
              <a:t>Quantum Mechanics. (n.d.). Retrieved October 22, 2019, from 	https://www.britannica.com/quiz/quantum-mechanics.</a:t>
            </a:r>
          </a:p>
        </p:txBody>
      </p:sp>
    </p:spTree>
    <p:extLst>
      <p:ext uri="{BB962C8B-B14F-4D97-AF65-F5344CB8AC3E}">
        <p14:creationId xmlns:p14="http://schemas.microsoft.com/office/powerpoint/2010/main" val="147752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2EB3A1-FCF9-4BD7-AFC6-D186EFEEF37F}"/>
              </a:ext>
            </a:extLst>
          </p:cNvPr>
          <p:cNvPicPr>
            <a:picLocks noChangeAspect="1"/>
          </p:cNvPicPr>
          <p:nvPr/>
        </p:nvPicPr>
        <p:blipFill rotWithShape="1">
          <a:blip r:embed="rId2"/>
          <a:srcRect l="12677" t="9101" r="12942" b="12804"/>
          <a:stretch/>
        </p:blipFill>
        <p:spPr>
          <a:xfrm>
            <a:off x="522514" y="551543"/>
            <a:ext cx="4973797" cy="5892800"/>
          </a:xfrm>
          <a:prstGeom prst="rect">
            <a:avLst/>
          </a:prstGeom>
        </p:spPr>
      </p:pic>
      <p:sp>
        <p:nvSpPr>
          <p:cNvPr id="5" name="Rectangle 4">
            <a:extLst>
              <a:ext uri="{FF2B5EF4-FFF2-40B4-BE49-F238E27FC236}">
                <a16:creationId xmlns:a16="http://schemas.microsoft.com/office/drawing/2014/main" id="{359A3528-0DC3-4B00-852C-666105CB00B7}"/>
              </a:ext>
            </a:extLst>
          </p:cNvPr>
          <p:cNvSpPr/>
          <p:nvPr/>
        </p:nvSpPr>
        <p:spPr>
          <a:xfrm>
            <a:off x="6305932" y="1305341"/>
            <a:ext cx="4749351" cy="4247317"/>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This leads to vibrating drumheads and Bessel functions.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83BDFB25-A5D9-4707-9082-85DA5329BE74}"/>
              </a:ext>
            </a:extLst>
          </p:cNvPr>
          <p:cNvSpPr/>
          <p:nvPr/>
        </p:nvSpPr>
        <p:spPr>
          <a:xfrm>
            <a:off x="5886069" y="5933441"/>
            <a:ext cx="6096000" cy="646331"/>
          </a:xfrm>
          <a:prstGeom prst="rect">
            <a:avLst/>
          </a:prstGeom>
        </p:spPr>
        <p:txBody>
          <a:bodyPr>
            <a:spAutoFit/>
          </a:bodyPr>
          <a:lstStyle/>
          <a:p>
            <a:r>
              <a:rPr lang="en-US" dirty="0">
                <a:solidFill>
                  <a:schemeClr val="accent4">
                    <a:lumMod val="20000"/>
                    <a:lumOff val="80000"/>
                  </a:schemeClr>
                </a:solidFill>
              </a:rPr>
              <a:t>Drum Head Vibrations. (n.d.) Retrieved October 22, 2019, from  	https://www.youtube.com/watch?v=dB1wWx58bFg </a:t>
            </a:r>
          </a:p>
        </p:txBody>
      </p:sp>
    </p:spTree>
    <p:extLst>
      <p:ext uri="{BB962C8B-B14F-4D97-AF65-F5344CB8AC3E}">
        <p14:creationId xmlns:p14="http://schemas.microsoft.com/office/powerpoint/2010/main" val="195458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DE56A0-B9AD-473C-80EC-707C74131A1C}"/>
              </a:ext>
            </a:extLst>
          </p:cNvPr>
          <p:cNvPicPr>
            <a:picLocks noChangeAspect="1"/>
          </p:cNvPicPr>
          <p:nvPr/>
        </p:nvPicPr>
        <p:blipFill>
          <a:blip r:embed="rId2"/>
          <a:stretch>
            <a:fillRect/>
          </a:stretch>
        </p:blipFill>
        <p:spPr>
          <a:xfrm>
            <a:off x="253382" y="0"/>
            <a:ext cx="11685233" cy="6858000"/>
          </a:xfrm>
          <a:prstGeom prst="rect">
            <a:avLst/>
          </a:prstGeom>
        </p:spPr>
      </p:pic>
      <p:sp>
        <p:nvSpPr>
          <p:cNvPr id="5" name="Rectangle 4">
            <a:extLst>
              <a:ext uri="{FF2B5EF4-FFF2-40B4-BE49-F238E27FC236}">
                <a16:creationId xmlns:a16="http://schemas.microsoft.com/office/drawing/2014/main" id="{7EB679BE-4E14-406D-A869-50714EBE40DC}"/>
              </a:ext>
            </a:extLst>
          </p:cNvPr>
          <p:cNvSpPr/>
          <p:nvPr/>
        </p:nvSpPr>
        <p:spPr>
          <a:xfrm>
            <a:off x="883397" y="2967335"/>
            <a:ext cx="1042522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Spherical Harmonics are introduced</a:t>
            </a:r>
          </a:p>
        </p:txBody>
      </p:sp>
      <p:sp>
        <p:nvSpPr>
          <p:cNvPr id="2" name="Rectangle 1">
            <a:extLst>
              <a:ext uri="{FF2B5EF4-FFF2-40B4-BE49-F238E27FC236}">
                <a16:creationId xmlns:a16="http://schemas.microsoft.com/office/drawing/2014/main" id="{B2F7647F-8DFE-4D83-8E3D-1304AA9E8ACA}"/>
              </a:ext>
            </a:extLst>
          </p:cNvPr>
          <p:cNvSpPr/>
          <p:nvPr/>
        </p:nvSpPr>
        <p:spPr>
          <a:xfrm rot="5400000">
            <a:off x="-865471" y="5696944"/>
            <a:ext cx="1952779" cy="369332"/>
          </a:xfrm>
          <a:prstGeom prst="rect">
            <a:avLst/>
          </a:prstGeom>
        </p:spPr>
        <p:txBody>
          <a:bodyPr wrap="none">
            <a:spAutoFit/>
          </a:bodyPr>
          <a:lstStyle/>
          <a:p>
            <a:r>
              <a:rPr lang="en-US" dirty="0">
                <a:solidFill>
                  <a:schemeClr val="bg1"/>
                </a:solidFill>
              </a:rPr>
              <a:t>Dale &amp; Dale (2019)</a:t>
            </a:r>
          </a:p>
        </p:txBody>
      </p:sp>
    </p:spTree>
    <p:extLst>
      <p:ext uri="{BB962C8B-B14F-4D97-AF65-F5344CB8AC3E}">
        <p14:creationId xmlns:p14="http://schemas.microsoft.com/office/powerpoint/2010/main" val="260535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9A0E21-1C6A-41F7-B78C-5285ED404264}"/>
              </a:ext>
            </a:extLst>
          </p:cNvPr>
          <p:cNvPicPr>
            <a:picLocks noChangeAspect="1"/>
          </p:cNvPicPr>
          <p:nvPr/>
        </p:nvPicPr>
        <p:blipFill>
          <a:blip r:embed="rId2"/>
          <a:stretch>
            <a:fillRect/>
          </a:stretch>
        </p:blipFill>
        <p:spPr>
          <a:xfrm>
            <a:off x="221305" y="292965"/>
            <a:ext cx="11651381" cy="6346192"/>
          </a:xfrm>
          <a:prstGeom prst="rect">
            <a:avLst/>
          </a:prstGeom>
        </p:spPr>
      </p:pic>
      <p:sp>
        <p:nvSpPr>
          <p:cNvPr id="5" name="Rectangle 4">
            <a:extLst>
              <a:ext uri="{FF2B5EF4-FFF2-40B4-BE49-F238E27FC236}">
                <a16:creationId xmlns:a16="http://schemas.microsoft.com/office/drawing/2014/main" id="{1BECB33C-79EF-4723-8FFC-34FE9E312621}"/>
              </a:ext>
            </a:extLst>
          </p:cNvPr>
          <p:cNvSpPr/>
          <p:nvPr/>
        </p:nvSpPr>
        <p:spPr>
          <a:xfrm>
            <a:off x="1593900" y="1109506"/>
            <a:ext cx="9901415" cy="1754326"/>
          </a:xfrm>
          <a:prstGeom prst="rect">
            <a:avLst/>
          </a:prstGeom>
          <a:solidFill>
            <a:srgbClr val="A6A6A6">
              <a:alpha val="50196"/>
            </a:srgbClr>
          </a:solid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The </a:t>
            </a:r>
            <a:r>
              <a:rPr lang="en-US" sz="5400" b="1" dirty="0">
                <a:ln w="6600">
                  <a:solidFill>
                    <a:schemeClr val="accent2"/>
                  </a:solidFill>
                  <a:prstDash val="solid"/>
                </a:ln>
                <a:solidFill>
                  <a:srgbClr val="FFFFFF"/>
                </a:solidFill>
                <a:effectLst>
                  <a:outerShdw dist="38100" dir="2700000" algn="tl" rotWithShape="0">
                    <a:schemeClr val="accent2"/>
                  </a:outerShdw>
                </a:effectLst>
              </a:rPr>
              <a:t>calculus comes out and all understanding is lost.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3314F9D2-4592-422D-BB22-AB17B82F5F09}"/>
              </a:ext>
            </a:extLst>
          </p:cNvPr>
          <p:cNvSpPr/>
          <p:nvPr/>
        </p:nvSpPr>
        <p:spPr>
          <a:xfrm>
            <a:off x="3048000" y="6553029"/>
            <a:ext cx="6096000" cy="369332"/>
          </a:xfrm>
          <a:prstGeom prst="rect">
            <a:avLst/>
          </a:prstGeom>
        </p:spPr>
        <p:txBody>
          <a:bodyPr>
            <a:spAutoFit/>
          </a:bodyPr>
          <a:lstStyle/>
          <a:p>
            <a:r>
              <a:rPr lang="en-US" sz="900" dirty="0">
                <a:solidFill>
                  <a:schemeClr val="bg1"/>
                </a:solidFill>
              </a:rPr>
              <a:t>So you think YOU'RE confused about quantum mechanics? (2015,  May 2). Retrieved October 22, 2019, from 	</a:t>
            </a:r>
            <a:r>
              <a:rPr lang="en-US" sz="900" dirty="0">
                <a:solidFill>
                  <a:schemeClr val="bg1"/>
                </a:solidFill>
                <a:hlinkClick r:id="rId3">
                  <a:extLst>
                    <a:ext uri="{A12FA001-AC4F-418D-AE19-62706E023703}">
                      <ahyp:hlinkClr xmlns:ahyp="http://schemas.microsoft.com/office/drawing/2018/hyperlinkcolor" val="tx"/>
                    </a:ext>
                  </a:extLst>
                </a:hlinkClick>
              </a:rPr>
              <a:t>https://newatlas.com/confusion-basic-nature-quantum-	mechanics/26216/</a:t>
            </a:r>
            <a:r>
              <a:rPr lang="en-US" sz="900" dirty="0">
                <a:solidFill>
                  <a:schemeClr val="bg1"/>
                </a:solidFill>
              </a:rPr>
              <a:t>.</a:t>
            </a:r>
          </a:p>
        </p:txBody>
      </p:sp>
    </p:spTree>
    <p:extLst>
      <p:ext uri="{BB962C8B-B14F-4D97-AF65-F5344CB8AC3E}">
        <p14:creationId xmlns:p14="http://schemas.microsoft.com/office/powerpoint/2010/main" val="152694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63C817-EB5E-4A3C-B98E-C6515367D090}"/>
              </a:ext>
            </a:extLst>
          </p:cNvPr>
          <p:cNvSpPr/>
          <p:nvPr/>
        </p:nvSpPr>
        <p:spPr>
          <a:xfrm>
            <a:off x="1414741" y="2967335"/>
            <a:ext cx="10146304"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Chemists take a different approach.</a:t>
            </a:r>
          </a:p>
        </p:txBody>
      </p:sp>
    </p:spTree>
    <p:extLst>
      <p:ext uri="{BB962C8B-B14F-4D97-AF65-F5344CB8AC3E}">
        <p14:creationId xmlns:p14="http://schemas.microsoft.com/office/powerpoint/2010/main" val="60487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5341C3-7087-484C-A2FE-65383629AFB3}"/>
              </a:ext>
            </a:extLst>
          </p:cNvPr>
          <p:cNvSpPr/>
          <p:nvPr/>
        </p:nvSpPr>
        <p:spPr>
          <a:xfrm>
            <a:off x="231312" y="1530422"/>
            <a:ext cx="11729376" cy="3416320"/>
          </a:xfrm>
          <a:prstGeom prst="rect">
            <a:avLst/>
          </a:prstGeom>
          <a:noFill/>
        </p:spPr>
        <p:txBody>
          <a:bodyPr wrap="squar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Each element on the periodic table is given an address.  These addresses are made up of 4 numbers.  They can be thought of as tenants in an apartment.</a:t>
            </a:r>
          </a:p>
        </p:txBody>
      </p:sp>
    </p:spTree>
    <p:extLst>
      <p:ext uri="{BB962C8B-B14F-4D97-AF65-F5344CB8AC3E}">
        <p14:creationId xmlns:p14="http://schemas.microsoft.com/office/powerpoint/2010/main" val="59428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8D580-BDE4-4052-9226-A888F82B1871}"/>
              </a:ext>
            </a:extLst>
          </p:cNvPr>
          <p:cNvPicPr>
            <a:picLocks noChangeAspect="1"/>
          </p:cNvPicPr>
          <p:nvPr/>
        </p:nvPicPr>
        <p:blipFill rotWithShape="1">
          <a:blip r:embed="rId2"/>
          <a:srcRect t="12275"/>
          <a:stretch/>
        </p:blipFill>
        <p:spPr>
          <a:xfrm>
            <a:off x="203199" y="217714"/>
            <a:ext cx="11625943" cy="5805715"/>
          </a:xfrm>
          <a:prstGeom prst="rect">
            <a:avLst/>
          </a:prstGeom>
          <a:ln>
            <a:solidFill>
              <a:schemeClr val="accent1"/>
            </a:solidFill>
          </a:ln>
        </p:spPr>
      </p:pic>
      <p:sp>
        <p:nvSpPr>
          <p:cNvPr id="5" name="Rectangle 4">
            <a:extLst>
              <a:ext uri="{FF2B5EF4-FFF2-40B4-BE49-F238E27FC236}">
                <a16:creationId xmlns:a16="http://schemas.microsoft.com/office/drawing/2014/main" id="{15681C2F-A8A4-4CE6-8B3D-C091A09C35B9}"/>
              </a:ext>
            </a:extLst>
          </p:cNvPr>
          <p:cNvSpPr/>
          <p:nvPr/>
        </p:nvSpPr>
        <p:spPr>
          <a:xfrm>
            <a:off x="7268258" y="5100099"/>
            <a:ext cx="529311"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
        <p:nvSpPr>
          <p:cNvPr id="6" name="Rectangle 5">
            <a:extLst>
              <a:ext uri="{FF2B5EF4-FFF2-40B4-BE49-F238E27FC236}">
                <a16:creationId xmlns:a16="http://schemas.microsoft.com/office/drawing/2014/main" id="{6493BDB8-4DDD-45FC-8A6F-B95BA3F48983}"/>
              </a:ext>
            </a:extLst>
          </p:cNvPr>
          <p:cNvSpPr/>
          <p:nvPr/>
        </p:nvSpPr>
        <p:spPr>
          <a:xfrm>
            <a:off x="266326" y="6023429"/>
            <a:ext cx="11499687" cy="769441"/>
          </a:xfrm>
          <a:prstGeom prst="rect">
            <a:avLst/>
          </a:prstGeom>
          <a:noFill/>
        </p:spPr>
        <p:txBody>
          <a:bodyPr wrap="none" lIns="91440" tIns="45720" rIns="91440" bIns="45720">
            <a:spAutoFit/>
          </a:bodyPr>
          <a:lstStyle/>
          <a:p>
            <a:pPr algn="ctr"/>
            <a:r>
              <a:rPr lang="en-US" sz="4400" b="1" cap="none" spc="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 Max 2 people per room.  Fire marshal's orders.</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endParaRPr>
          </a:p>
        </p:txBody>
      </p:sp>
      <p:sp>
        <p:nvSpPr>
          <p:cNvPr id="2" name="Rectangle 1">
            <a:extLst>
              <a:ext uri="{FF2B5EF4-FFF2-40B4-BE49-F238E27FC236}">
                <a16:creationId xmlns:a16="http://schemas.microsoft.com/office/drawing/2014/main" id="{D2AC74CC-702D-442A-87B6-5231A1EF9136}"/>
              </a:ext>
            </a:extLst>
          </p:cNvPr>
          <p:cNvSpPr/>
          <p:nvPr/>
        </p:nvSpPr>
        <p:spPr>
          <a:xfrm>
            <a:off x="2466486" y="6023429"/>
            <a:ext cx="7493440" cy="246221"/>
          </a:xfrm>
          <a:prstGeom prst="rect">
            <a:avLst/>
          </a:prstGeom>
        </p:spPr>
        <p:txBody>
          <a:bodyPr wrap="square">
            <a:spAutoFit/>
          </a:bodyPr>
          <a:lstStyle/>
          <a:p>
            <a:r>
              <a:rPr lang="en-US" sz="1000" dirty="0">
                <a:solidFill>
                  <a:schemeClr val="bg1"/>
                </a:solidFill>
              </a:rPr>
              <a:t>Periodic Table. - ppt video online download. (n.d.). Retrieved October 	22, 2019, from </a:t>
            </a:r>
            <a:r>
              <a:rPr lang="en-US" sz="1000" dirty="0">
                <a:solidFill>
                  <a:schemeClr val="bg1"/>
                </a:solidFill>
                <a:hlinkClick r:id="rId3"/>
              </a:rPr>
              <a:t>https://slideplayer.com/slide/5235111/</a:t>
            </a:r>
            <a:r>
              <a:rPr lang="en-US" sz="1000" dirty="0">
                <a:solidFill>
                  <a:schemeClr val="bg1"/>
                </a:solidFill>
              </a:rPr>
              <a:t>.</a:t>
            </a:r>
          </a:p>
        </p:txBody>
      </p:sp>
    </p:spTree>
    <p:extLst>
      <p:ext uri="{BB962C8B-B14F-4D97-AF65-F5344CB8AC3E}">
        <p14:creationId xmlns:p14="http://schemas.microsoft.com/office/powerpoint/2010/main" val="311826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5418F2-BB1D-49E2-8F4C-04CA311AA679}"/>
              </a:ext>
            </a:extLst>
          </p:cNvPr>
          <p:cNvPicPr>
            <a:picLocks noChangeAspect="1"/>
          </p:cNvPicPr>
          <p:nvPr/>
        </p:nvPicPr>
        <p:blipFill rotWithShape="1">
          <a:blip r:embed="rId2"/>
          <a:srcRect t="4895" b="6052"/>
          <a:stretch/>
        </p:blipFill>
        <p:spPr>
          <a:xfrm>
            <a:off x="263297" y="420914"/>
            <a:ext cx="6467703" cy="4484917"/>
          </a:xfrm>
          <a:prstGeom prst="rect">
            <a:avLst/>
          </a:prstGeom>
        </p:spPr>
      </p:pic>
      <p:graphicFrame>
        <p:nvGraphicFramePr>
          <p:cNvPr id="5" name="Table 4">
            <a:extLst>
              <a:ext uri="{FF2B5EF4-FFF2-40B4-BE49-F238E27FC236}">
                <a16:creationId xmlns:a16="http://schemas.microsoft.com/office/drawing/2014/main" id="{5558CEE8-B81A-4A2F-8508-77D92C0C609F}"/>
              </a:ext>
            </a:extLst>
          </p:cNvPr>
          <p:cNvGraphicFramePr>
            <a:graphicFrameLocks noGrp="1"/>
          </p:cNvGraphicFramePr>
          <p:nvPr>
            <p:extLst>
              <p:ext uri="{D42A27DB-BD31-4B8C-83A1-F6EECF244321}">
                <p14:modId xmlns:p14="http://schemas.microsoft.com/office/powerpoint/2010/main" val="3939470306"/>
              </p:ext>
            </p:extLst>
          </p:nvPr>
        </p:nvGraphicFramePr>
        <p:xfrm>
          <a:off x="6730999" y="522514"/>
          <a:ext cx="5197704" cy="4383317"/>
        </p:xfrm>
        <a:graphic>
          <a:graphicData uri="http://schemas.openxmlformats.org/drawingml/2006/table">
            <a:tbl>
              <a:tblPr firstRow="1" bandRow="1">
                <a:tableStyleId>{5C22544A-7EE6-4342-B048-85BDC9FD1C3A}</a:tableStyleId>
              </a:tblPr>
              <a:tblGrid>
                <a:gridCol w="2598852">
                  <a:extLst>
                    <a:ext uri="{9D8B030D-6E8A-4147-A177-3AD203B41FA5}">
                      <a16:colId xmlns:a16="http://schemas.microsoft.com/office/drawing/2014/main" val="25214168"/>
                    </a:ext>
                  </a:extLst>
                </a:gridCol>
                <a:gridCol w="2598852">
                  <a:extLst>
                    <a:ext uri="{9D8B030D-6E8A-4147-A177-3AD203B41FA5}">
                      <a16:colId xmlns:a16="http://schemas.microsoft.com/office/drawing/2014/main" val="4078154718"/>
                    </a:ext>
                  </a:extLst>
                </a:gridCol>
              </a:tblGrid>
              <a:tr h="829956">
                <a:tc>
                  <a:txBody>
                    <a:bodyPr/>
                    <a:lstStyle/>
                    <a:p>
                      <a:pPr algn="ctr"/>
                      <a:r>
                        <a:rPr lang="en-US" sz="2400" b="0" dirty="0">
                          <a:solidFill>
                            <a:schemeClr val="tx1"/>
                          </a:solidFill>
                          <a:effectLst>
                            <a:outerShdw blurRad="38100" dist="38100" dir="2700000" algn="tl">
                              <a:srgbClr val="000000">
                                <a:alpha val="43137"/>
                              </a:srgbClr>
                            </a:outerShdw>
                          </a:effectLst>
                        </a:rPr>
                        <a:t>Chemical Meaning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effectLst>
                            <a:outerShdw blurRad="38100" dist="38100" dir="2700000" algn="tl">
                              <a:srgbClr val="000000">
                                <a:alpha val="43137"/>
                              </a:srgbClr>
                            </a:outerShdw>
                          </a:effectLst>
                        </a:rPr>
                        <a:t>Physical Interpretation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6743169"/>
                  </a:ext>
                </a:extLst>
              </a:tr>
              <a:tr h="856384">
                <a:tc>
                  <a:txBody>
                    <a:bodyPr/>
                    <a:lstStyle/>
                    <a:p>
                      <a:r>
                        <a:rPr lang="en-US" dirty="0"/>
                        <a:t>Shell level</a:t>
                      </a:r>
                    </a:p>
                    <a:p>
                      <a:r>
                        <a:rPr lang="en-US" dirty="0"/>
                        <a:t>(also called K,L,M, &amp;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Electron energy level or number of electron orbit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4994232"/>
                  </a:ext>
                </a:extLst>
              </a:tr>
              <a:tr h="948567">
                <a:tc>
                  <a:txBody>
                    <a:bodyPr/>
                    <a:lstStyle/>
                    <a:p>
                      <a:r>
                        <a:rPr lang="en-US" dirty="0"/>
                        <a:t>Subshell shape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The electron angular momentum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026409"/>
                  </a:ext>
                </a:extLst>
              </a:tr>
              <a:tr h="918454">
                <a:tc>
                  <a:txBody>
                    <a:bodyPr/>
                    <a:lstStyle/>
                    <a:p>
                      <a:r>
                        <a:rPr lang="en-US" dirty="0"/>
                        <a:t>Orbital shape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Magnetic Orientation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6972542"/>
                  </a:ext>
                </a:extLst>
              </a:tr>
              <a:tr h="829956">
                <a:tc>
                  <a:txBody>
                    <a:bodyPr/>
                    <a:lstStyle/>
                    <a:p>
                      <a:r>
                        <a:rPr lang="en-US" dirty="0"/>
                        <a:t>Electron spin direction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Spin up or spin down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25421"/>
                  </a:ext>
                </a:extLst>
              </a:tr>
            </a:tbl>
          </a:graphicData>
        </a:graphic>
      </p:graphicFrame>
      <p:pic>
        <p:nvPicPr>
          <p:cNvPr id="7" name="Picture 6">
            <a:extLst>
              <a:ext uri="{FF2B5EF4-FFF2-40B4-BE49-F238E27FC236}">
                <a16:creationId xmlns:a16="http://schemas.microsoft.com/office/drawing/2014/main" id="{CE3C54DD-5588-4C0A-AB1C-792FBF9C43AA}"/>
              </a:ext>
            </a:extLst>
          </p:cNvPr>
          <p:cNvPicPr>
            <a:picLocks noChangeAspect="1"/>
          </p:cNvPicPr>
          <p:nvPr/>
        </p:nvPicPr>
        <p:blipFill>
          <a:blip r:embed="rId3"/>
          <a:stretch>
            <a:fillRect/>
          </a:stretch>
        </p:blipFill>
        <p:spPr>
          <a:xfrm>
            <a:off x="3068184" y="5275943"/>
            <a:ext cx="6467702" cy="1364116"/>
          </a:xfrm>
          <a:prstGeom prst="rect">
            <a:avLst/>
          </a:prstGeom>
        </p:spPr>
      </p:pic>
      <p:sp>
        <p:nvSpPr>
          <p:cNvPr id="8" name="Rectangle 7">
            <a:extLst>
              <a:ext uri="{FF2B5EF4-FFF2-40B4-BE49-F238E27FC236}">
                <a16:creationId xmlns:a16="http://schemas.microsoft.com/office/drawing/2014/main" id="{1C84C058-23C2-4888-8285-05D8243527FF}"/>
              </a:ext>
            </a:extLst>
          </p:cNvPr>
          <p:cNvSpPr/>
          <p:nvPr/>
        </p:nvSpPr>
        <p:spPr>
          <a:xfrm>
            <a:off x="391886" y="1378857"/>
            <a:ext cx="11536817" cy="783772"/>
          </a:xfrm>
          <a:prstGeom prst="rect">
            <a:avLst/>
          </a:prstGeom>
          <a:solidFill>
            <a:srgbClr val="FF00FF">
              <a:alpha val="50196"/>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8F6581-E57A-4E95-8A84-83755FE2FB19}"/>
              </a:ext>
            </a:extLst>
          </p:cNvPr>
          <p:cNvSpPr/>
          <p:nvPr/>
        </p:nvSpPr>
        <p:spPr>
          <a:xfrm>
            <a:off x="391886" y="2278743"/>
            <a:ext cx="11536817" cy="841829"/>
          </a:xfrm>
          <a:prstGeom prst="rect">
            <a:avLst/>
          </a:prstGeom>
          <a:solidFill>
            <a:srgbClr val="06F8CA">
              <a:alpha val="50196"/>
            </a:srgbClr>
          </a:solidFill>
          <a:ln>
            <a:solidFill>
              <a:srgbClr val="06F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8A3C81-0381-4F7A-B240-C0553F0E086C}"/>
              </a:ext>
            </a:extLst>
          </p:cNvPr>
          <p:cNvSpPr/>
          <p:nvPr/>
        </p:nvSpPr>
        <p:spPr>
          <a:xfrm>
            <a:off x="263298" y="3120572"/>
            <a:ext cx="11665406" cy="986971"/>
          </a:xfrm>
          <a:prstGeom prst="rect">
            <a:avLst/>
          </a:prstGeom>
          <a:solidFill>
            <a:srgbClr val="FFE69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3C71E7-9EF5-4C67-851E-AEA112571A7F}"/>
              </a:ext>
            </a:extLst>
          </p:cNvPr>
          <p:cNvSpPr/>
          <p:nvPr/>
        </p:nvSpPr>
        <p:spPr>
          <a:xfrm>
            <a:off x="391886" y="4078514"/>
            <a:ext cx="11536817" cy="827317"/>
          </a:xfrm>
          <a:prstGeom prst="rect">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834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B4DFE6-F8BF-4C1D-BB8B-816EFAA50F8B}"/>
              </a:ext>
            </a:extLst>
          </p:cNvPr>
          <p:cNvSpPr/>
          <p:nvPr/>
        </p:nvSpPr>
        <p:spPr>
          <a:xfrm>
            <a:off x="0" y="2138687"/>
            <a:ext cx="12192000" cy="1600438"/>
          </a:xfrm>
          <a:prstGeom prst="rect">
            <a:avLst/>
          </a:prstGeom>
          <a:noFill/>
        </p:spPr>
        <p:txBody>
          <a:bodyPr wrap="squar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So the chemists plug their addresses into the periodic table</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Tree>
    <p:extLst>
      <p:ext uri="{BB962C8B-B14F-4D97-AF65-F5344CB8AC3E}">
        <p14:creationId xmlns:p14="http://schemas.microsoft.com/office/powerpoint/2010/main" val="4256036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949929-9695-4C1E-99A4-3D72301A9498}"/>
              </a:ext>
            </a:extLst>
          </p:cNvPr>
          <p:cNvPicPr>
            <a:picLocks noChangeAspect="1"/>
          </p:cNvPicPr>
          <p:nvPr/>
        </p:nvPicPr>
        <p:blipFill>
          <a:blip r:embed="rId2"/>
          <a:stretch>
            <a:fillRect/>
          </a:stretch>
        </p:blipFill>
        <p:spPr>
          <a:xfrm>
            <a:off x="151885" y="1387399"/>
            <a:ext cx="11888230" cy="5267401"/>
          </a:xfrm>
          <a:prstGeom prst="rect">
            <a:avLst/>
          </a:prstGeom>
        </p:spPr>
      </p:pic>
      <p:sp>
        <p:nvSpPr>
          <p:cNvPr id="5" name="Rectangle 4">
            <a:extLst>
              <a:ext uri="{FF2B5EF4-FFF2-40B4-BE49-F238E27FC236}">
                <a16:creationId xmlns:a16="http://schemas.microsoft.com/office/drawing/2014/main" id="{1C245B6A-A892-4FD2-AF37-C34CEBBB7215}"/>
              </a:ext>
            </a:extLst>
          </p:cNvPr>
          <p:cNvSpPr/>
          <p:nvPr/>
        </p:nvSpPr>
        <p:spPr>
          <a:xfrm rot="5400000">
            <a:off x="-63480" y="400589"/>
            <a:ext cx="1050289" cy="923330"/>
          </a:xfrm>
          <a:prstGeom prst="rect">
            <a:avLst/>
          </a:prstGeom>
          <a:noFill/>
        </p:spPr>
        <p:txBody>
          <a:bodyPr wrap="none" lIns="91440" tIns="45720" rIns="91440" bIns="45720">
            <a:spAutoFit/>
          </a:bodyPr>
          <a:lstStyle/>
          <a:p>
            <a:pPr algn="ctr"/>
            <a:r>
              <a:rPr lang="en-US" sz="5400" dirty="0">
                <a:ln w="0"/>
                <a:solidFill>
                  <a:srgbClr val="FF00FF"/>
                </a:solidFill>
                <a:effectLst>
                  <a:reflection blurRad="6350" stA="53000" endA="300" endPos="35500" dir="5400000" sy="-90000" algn="bl" rotWithShape="0"/>
                </a:effectLst>
              </a:rPr>
              <a:t>n =</a:t>
            </a:r>
            <a:endParaRPr lang="en-US" sz="5400" b="0" cap="none" spc="0" dirty="0">
              <a:ln w="0"/>
              <a:solidFill>
                <a:srgbClr val="FF00FF"/>
              </a:solidFill>
              <a:effectLst>
                <a:reflection blurRad="6350" stA="53000" endA="300" endPos="35500" dir="5400000" sy="-90000" algn="bl" rotWithShape="0"/>
              </a:effectLst>
            </a:endParaRPr>
          </a:p>
        </p:txBody>
      </p:sp>
      <p:sp>
        <p:nvSpPr>
          <p:cNvPr id="6" name="Oval 5">
            <a:extLst>
              <a:ext uri="{FF2B5EF4-FFF2-40B4-BE49-F238E27FC236}">
                <a16:creationId xmlns:a16="http://schemas.microsoft.com/office/drawing/2014/main" id="{759E29CE-7C24-47F5-AC1B-B0E443ED54FA}"/>
              </a:ext>
            </a:extLst>
          </p:cNvPr>
          <p:cNvSpPr/>
          <p:nvPr/>
        </p:nvSpPr>
        <p:spPr>
          <a:xfrm>
            <a:off x="151885" y="1872343"/>
            <a:ext cx="472229" cy="3483428"/>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6352EA-EEC4-41C1-89FB-34914DCA90BC}"/>
              </a:ext>
            </a:extLst>
          </p:cNvPr>
          <p:cNvSpPr/>
          <p:nvPr/>
        </p:nvSpPr>
        <p:spPr>
          <a:xfrm>
            <a:off x="1684080" y="203200"/>
            <a:ext cx="7923964" cy="2585323"/>
          </a:xfrm>
          <a:prstGeom prst="rect">
            <a:avLst/>
          </a:prstGeom>
          <a:noFill/>
        </p:spPr>
        <p:txBody>
          <a:bodyPr wrap="none" lIns="91440" tIns="45720" rIns="91440" bIns="45720">
            <a:spAutoFit/>
          </a:bodyPr>
          <a:lstStyle/>
          <a:p>
            <a:pPr algn="ctr"/>
            <a:r>
              <a:rPr lang="en-US" sz="5400" b="0" cap="none" spc="0" dirty="0">
                <a:ln w="0"/>
                <a:solidFill>
                  <a:srgbClr val="FF00FF"/>
                </a:solidFill>
                <a:effectLst>
                  <a:outerShdw blurRad="38100" dist="19050" dir="2700000" algn="tl" rotWithShape="0">
                    <a:schemeClr val="dk1">
                      <a:alpha val="40000"/>
                    </a:schemeClr>
                  </a:outerShdw>
                </a:effectLst>
              </a:rPr>
              <a:t>Principle Quantum Number</a:t>
            </a:r>
          </a:p>
          <a:p>
            <a:pPr algn="ctr"/>
            <a:endParaRPr lang="en-US" sz="5400" dirty="0">
              <a:ln w="0"/>
              <a:solidFill>
                <a:srgbClr val="FF00FF"/>
              </a:solidFill>
              <a:effectLst>
                <a:outerShdw blurRad="38100" dist="19050" dir="2700000" algn="tl" rotWithShape="0">
                  <a:schemeClr val="dk1">
                    <a:alpha val="40000"/>
                  </a:schemeClr>
                </a:outerShdw>
              </a:effectLst>
            </a:endParaRPr>
          </a:p>
          <a:p>
            <a:pPr algn="ctr"/>
            <a:r>
              <a:rPr lang="en-US" sz="5400" dirty="0">
                <a:ln w="0"/>
                <a:solidFill>
                  <a:srgbClr val="FF00FF"/>
                </a:solidFill>
                <a:effectLst>
                  <a:outerShdw blurRad="38100" dist="19050" dir="2700000" algn="tl" rotWithShape="0">
                    <a:schemeClr val="dk1">
                      <a:alpha val="40000"/>
                    </a:schemeClr>
                  </a:outerShdw>
                </a:effectLst>
              </a:rPr>
              <a:t>Or Shell</a:t>
            </a:r>
            <a:endParaRPr lang="en-US" sz="5400" b="0" cap="none" spc="0" dirty="0">
              <a:ln w="0"/>
              <a:solidFill>
                <a:srgbClr val="FF00FF"/>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D33DC67D-80F4-4401-9C33-04AA1F9298C8}"/>
              </a:ext>
            </a:extLst>
          </p:cNvPr>
          <p:cNvSpPr/>
          <p:nvPr/>
        </p:nvSpPr>
        <p:spPr>
          <a:xfrm>
            <a:off x="6704865" y="987289"/>
            <a:ext cx="6096000" cy="400110"/>
          </a:xfrm>
          <a:prstGeom prst="rect">
            <a:avLst/>
          </a:prstGeom>
        </p:spPr>
        <p:txBody>
          <a:bodyPr>
            <a:spAutoFit/>
          </a:bodyPr>
          <a:lstStyle/>
          <a:p>
            <a:pPr algn="ctr"/>
            <a:r>
              <a:rPr lang="en-US" sz="1000" dirty="0">
                <a:solidFill>
                  <a:schemeClr val="bg1"/>
                </a:solidFill>
              </a:rPr>
              <a:t>Periodic Table. - ppt video online download. (n.d.). Retrieved October 	22, 2019, from </a:t>
            </a:r>
            <a:r>
              <a:rPr lang="en-US" sz="1000" dirty="0">
                <a:solidFill>
                  <a:schemeClr val="bg1"/>
                </a:solidFill>
                <a:hlinkClick r:id="rId3"/>
              </a:rPr>
              <a:t>https://slideplayer.com/slide/5235111/</a:t>
            </a:r>
            <a:r>
              <a:rPr lang="en-US" sz="1000" dirty="0">
                <a:solidFill>
                  <a:schemeClr val="bg1"/>
                </a:solidFill>
              </a:rPr>
              <a:t>.</a:t>
            </a:r>
          </a:p>
        </p:txBody>
      </p:sp>
    </p:spTree>
    <p:extLst>
      <p:ext uri="{BB962C8B-B14F-4D97-AF65-F5344CB8AC3E}">
        <p14:creationId xmlns:p14="http://schemas.microsoft.com/office/powerpoint/2010/main" val="190040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09330-3DE8-49ED-A92D-C4E85116E0CA}"/>
              </a:ext>
            </a:extLst>
          </p:cNvPr>
          <p:cNvPicPr>
            <a:picLocks noChangeAspect="1"/>
          </p:cNvPicPr>
          <p:nvPr/>
        </p:nvPicPr>
        <p:blipFill rotWithShape="1">
          <a:blip r:embed="rId2"/>
          <a:srcRect l="1429" t="13950" r="1072" b="21679"/>
          <a:stretch/>
        </p:blipFill>
        <p:spPr>
          <a:xfrm>
            <a:off x="69539" y="1554402"/>
            <a:ext cx="11887200" cy="5268686"/>
          </a:xfrm>
          <a:prstGeom prst="rect">
            <a:avLst/>
          </a:prstGeom>
        </p:spPr>
      </p:pic>
      <p:sp>
        <p:nvSpPr>
          <p:cNvPr id="6" name="Oval 5">
            <a:extLst>
              <a:ext uri="{FF2B5EF4-FFF2-40B4-BE49-F238E27FC236}">
                <a16:creationId xmlns:a16="http://schemas.microsoft.com/office/drawing/2014/main" id="{7CBE518E-D992-4E1B-B5EC-E97EF0405084}"/>
              </a:ext>
            </a:extLst>
          </p:cNvPr>
          <p:cNvSpPr/>
          <p:nvPr/>
        </p:nvSpPr>
        <p:spPr>
          <a:xfrm>
            <a:off x="522514" y="1669144"/>
            <a:ext cx="1538515" cy="404948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D89C6B-641D-4629-80E2-40B5CB4C6542}"/>
              </a:ext>
            </a:extLst>
          </p:cNvPr>
          <p:cNvSpPr/>
          <p:nvPr/>
        </p:nvSpPr>
        <p:spPr>
          <a:xfrm>
            <a:off x="1871756" y="1644481"/>
            <a:ext cx="146546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 = 0</a:t>
            </a:r>
          </a:p>
        </p:txBody>
      </p:sp>
      <p:sp>
        <p:nvSpPr>
          <p:cNvPr id="8" name="Oval 7">
            <a:extLst>
              <a:ext uri="{FF2B5EF4-FFF2-40B4-BE49-F238E27FC236}">
                <a16:creationId xmlns:a16="http://schemas.microsoft.com/office/drawing/2014/main" id="{C49212FE-69E3-452D-8CAA-9D33D9DCCDDA}"/>
              </a:ext>
            </a:extLst>
          </p:cNvPr>
          <p:cNvSpPr/>
          <p:nvPr/>
        </p:nvSpPr>
        <p:spPr>
          <a:xfrm rot="7094095">
            <a:off x="7871275" y="1158548"/>
            <a:ext cx="4823740" cy="483923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5B5A082A-A702-4D0C-8D3E-4C1C996416A0}"/>
              </a:ext>
            </a:extLst>
          </p:cNvPr>
          <p:cNvSpPr/>
          <p:nvPr/>
        </p:nvSpPr>
        <p:spPr>
          <a:xfrm>
            <a:off x="6526358" y="1601739"/>
            <a:ext cx="1558440" cy="923330"/>
          </a:xfrm>
          <a:prstGeom prst="rect">
            <a:avLst/>
          </a:prstGeom>
          <a:noFill/>
        </p:spPr>
        <p:txBody>
          <a:bodyPr wrap="none" lIns="91440" tIns="45720" rIns="91440" bIns="45720">
            <a:spAutoFit/>
          </a:bodyPr>
          <a:lstStyle/>
          <a:p>
            <a:pPr algn="ctr"/>
            <a:r>
              <a:rPr lang="en-US" sz="5400" dirty="0">
                <a:ln w="0"/>
                <a:solidFill>
                  <a:schemeClr val="accent4"/>
                </a:solidFill>
                <a:effectLst>
                  <a:outerShdw blurRad="38100" dist="19050" dir="2700000" algn="tl" rotWithShape="0">
                    <a:schemeClr val="dk1">
                      <a:alpha val="40000"/>
                    </a:schemeClr>
                  </a:outerShdw>
                </a:effectLst>
              </a:rPr>
              <a:t>p</a:t>
            </a:r>
            <a:r>
              <a:rPr lang="en-US" sz="5400" b="0" cap="none" spc="0" dirty="0">
                <a:ln w="0"/>
                <a:solidFill>
                  <a:schemeClr val="accent4"/>
                </a:solidFill>
                <a:effectLst>
                  <a:outerShdw blurRad="38100" dist="19050" dir="2700000" algn="tl" rotWithShape="0">
                    <a:schemeClr val="dk1">
                      <a:alpha val="40000"/>
                    </a:schemeClr>
                  </a:outerShdw>
                </a:effectLst>
              </a:rPr>
              <a:t> = 1</a:t>
            </a:r>
          </a:p>
        </p:txBody>
      </p:sp>
      <p:sp>
        <p:nvSpPr>
          <p:cNvPr id="10" name="Oval 9">
            <a:extLst>
              <a:ext uri="{FF2B5EF4-FFF2-40B4-BE49-F238E27FC236}">
                <a16:creationId xmlns:a16="http://schemas.microsoft.com/office/drawing/2014/main" id="{16CC9BF6-E245-4661-B3B0-8C9F19B0AF65}"/>
              </a:ext>
            </a:extLst>
          </p:cNvPr>
          <p:cNvSpPr/>
          <p:nvPr/>
        </p:nvSpPr>
        <p:spPr>
          <a:xfrm rot="176369">
            <a:off x="1824225" y="3229789"/>
            <a:ext cx="6440461" cy="244189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CBBFAE-E68C-4901-94D7-FDDEBAB937C1}"/>
              </a:ext>
            </a:extLst>
          </p:cNvPr>
          <p:cNvSpPr/>
          <p:nvPr/>
        </p:nvSpPr>
        <p:spPr>
          <a:xfrm>
            <a:off x="2311414" y="2466857"/>
            <a:ext cx="1566454" cy="923330"/>
          </a:xfrm>
          <a:prstGeom prst="rect">
            <a:avLst/>
          </a:prstGeom>
          <a:noFill/>
        </p:spPr>
        <p:txBody>
          <a:bodyPr wrap="none" lIns="91440" tIns="45720" rIns="91440" bIns="45720">
            <a:spAutoFit/>
          </a:bodyPr>
          <a:lstStyle/>
          <a:p>
            <a:pPr algn="ctr"/>
            <a:r>
              <a:rPr lang="en-US" sz="5400" b="1" dirty="0">
                <a:ln w="0"/>
                <a:solidFill>
                  <a:srgbClr val="C00000"/>
                </a:solidFill>
                <a:effectLst>
                  <a:outerShdw blurRad="38100" dist="19050" dir="2700000" algn="tl" rotWithShape="0">
                    <a:schemeClr val="dk1">
                      <a:alpha val="40000"/>
                    </a:schemeClr>
                  </a:outerShdw>
                </a:effectLst>
              </a:rPr>
              <a:t>d</a:t>
            </a:r>
            <a:r>
              <a:rPr lang="en-US" sz="5400" b="1" cap="none" spc="0" dirty="0">
                <a:ln w="0"/>
                <a:solidFill>
                  <a:srgbClr val="C00000"/>
                </a:solidFill>
                <a:effectLst>
                  <a:outerShdw blurRad="38100" dist="19050" dir="2700000" algn="tl" rotWithShape="0">
                    <a:schemeClr val="dk1">
                      <a:alpha val="40000"/>
                    </a:schemeClr>
                  </a:outerShdw>
                </a:effectLst>
              </a:rPr>
              <a:t> = 2</a:t>
            </a:r>
          </a:p>
        </p:txBody>
      </p:sp>
      <p:sp>
        <p:nvSpPr>
          <p:cNvPr id="12" name="Oval 11">
            <a:extLst>
              <a:ext uri="{FF2B5EF4-FFF2-40B4-BE49-F238E27FC236}">
                <a16:creationId xmlns:a16="http://schemas.microsoft.com/office/drawing/2014/main" id="{D603AE5F-9A23-445F-89B9-27DD42B9E6D8}"/>
              </a:ext>
            </a:extLst>
          </p:cNvPr>
          <p:cNvSpPr/>
          <p:nvPr/>
        </p:nvSpPr>
        <p:spPr>
          <a:xfrm>
            <a:off x="1700727" y="5544457"/>
            <a:ext cx="9315616" cy="1393373"/>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F3CCC6-F537-4318-AEA0-0361183D4171}"/>
              </a:ext>
            </a:extLst>
          </p:cNvPr>
          <p:cNvSpPr/>
          <p:nvPr/>
        </p:nvSpPr>
        <p:spPr>
          <a:xfrm>
            <a:off x="191717" y="5823708"/>
            <a:ext cx="1406154" cy="923330"/>
          </a:xfrm>
          <a:prstGeom prst="rect">
            <a:avLst/>
          </a:prstGeom>
          <a:noFill/>
        </p:spPr>
        <p:txBody>
          <a:bodyPr wrap="none" lIns="91440" tIns="45720" rIns="91440" bIns="45720">
            <a:spAutoFit/>
          </a:bodyPr>
          <a:lstStyle/>
          <a:p>
            <a:pPr algn="ctr"/>
            <a:r>
              <a:rPr lang="en-US" sz="5400" dirty="0">
                <a:ln w="0"/>
                <a:solidFill>
                  <a:schemeClr val="accent6">
                    <a:lumMod val="75000"/>
                  </a:schemeClr>
                </a:solidFill>
                <a:effectLst>
                  <a:outerShdw blurRad="38100" dist="19050" dir="2700000" algn="tl" rotWithShape="0">
                    <a:schemeClr val="dk1">
                      <a:alpha val="40000"/>
                    </a:schemeClr>
                  </a:outerShdw>
                </a:effectLst>
              </a:rPr>
              <a:t>f = 3</a:t>
            </a:r>
            <a:endParaRPr lang="en-US" sz="5400" b="0" cap="none" spc="0" dirty="0">
              <a:ln w="0"/>
              <a:solidFill>
                <a:schemeClr val="accent6">
                  <a:lumMod val="75000"/>
                </a:schemeClr>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9B58F8EB-2839-4849-8982-F34BB18526C0}"/>
              </a:ext>
            </a:extLst>
          </p:cNvPr>
          <p:cNvSpPr/>
          <p:nvPr/>
        </p:nvSpPr>
        <p:spPr>
          <a:xfrm>
            <a:off x="368162" y="-66814"/>
            <a:ext cx="8486618" cy="2585323"/>
          </a:xfrm>
          <a:prstGeom prst="rect">
            <a:avLst/>
          </a:prstGeom>
          <a:noFill/>
        </p:spPr>
        <p:txBody>
          <a:bodyPr wrap="none" lIns="91440" tIns="45720" rIns="91440" bIns="45720">
            <a:spAutoFit/>
          </a:bodyPr>
          <a:lstStyle/>
          <a:p>
            <a:pPr algn="ctr"/>
            <a:r>
              <a:rPr lang="en-US" sz="5400" dirty="0">
                <a:ln w="0"/>
                <a:solidFill>
                  <a:srgbClr val="06F8CA"/>
                </a:solidFill>
                <a:effectLst>
                  <a:outerShdw blurRad="38100" dist="19050" dir="2700000" algn="tl" rotWithShape="0">
                    <a:schemeClr val="dk1">
                      <a:alpha val="40000"/>
                    </a:schemeClr>
                  </a:outerShdw>
                </a:effectLst>
                <a:latin typeface="French Script MT" panose="03020402040607040605" pitchFamily="66" charset="0"/>
              </a:rPr>
              <a:t>l</a:t>
            </a:r>
            <a:r>
              <a:rPr lang="en-US" sz="5400" dirty="0">
                <a:ln w="0"/>
                <a:solidFill>
                  <a:srgbClr val="06F8CA"/>
                </a:solidFill>
                <a:effectLst>
                  <a:outerShdw blurRad="38100" dist="19050" dir="2700000" algn="tl" rotWithShape="0">
                    <a:schemeClr val="dk1">
                      <a:alpha val="40000"/>
                    </a:schemeClr>
                  </a:outerShdw>
                </a:effectLst>
              </a:rPr>
              <a:t> = Angular Quantum Number</a:t>
            </a:r>
          </a:p>
          <a:p>
            <a:pPr algn="ctr"/>
            <a:r>
              <a:rPr lang="en-US" sz="5400" dirty="0">
                <a:ln w="0"/>
                <a:solidFill>
                  <a:srgbClr val="06F8CA"/>
                </a:solidFill>
                <a:effectLst>
                  <a:outerShdw blurRad="38100" dist="19050" dir="2700000" algn="tl" rotWithShape="0">
                    <a:schemeClr val="dk1">
                      <a:alpha val="40000"/>
                    </a:schemeClr>
                  </a:outerShdw>
                </a:effectLst>
              </a:rPr>
              <a:t>Subshell shape</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97A89959-4D11-4F61-ADAC-D636E6010ED9}"/>
              </a:ext>
            </a:extLst>
          </p:cNvPr>
          <p:cNvSpPr/>
          <p:nvPr/>
        </p:nvSpPr>
        <p:spPr>
          <a:xfrm>
            <a:off x="7534918" y="660440"/>
            <a:ext cx="6096000" cy="400110"/>
          </a:xfrm>
          <a:prstGeom prst="rect">
            <a:avLst/>
          </a:prstGeom>
        </p:spPr>
        <p:txBody>
          <a:bodyPr>
            <a:spAutoFit/>
          </a:bodyPr>
          <a:lstStyle/>
          <a:p>
            <a:r>
              <a:rPr lang="en-US" sz="1000" dirty="0">
                <a:solidFill>
                  <a:schemeClr val="bg1"/>
                </a:solidFill>
              </a:rPr>
              <a:t>Periodic Table. - ppt video online download. (n.d.). Retrieved October 	22, 2019, from </a:t>
            </a:r>
            <a:r>
              <a:rPr lang="en-US" sz="1000" dirty="0">
                <a:solidFill>
                  <a:schemeClr val="bg1"/>
                </a:solidFill>
                <a:hlinkClick r:id="rId3"/>
              </a:rPr>
              <a:t>https://slideplayer.com/slide/5235111/</a:t>
            </a:r>
            <a:r>
              <a:rPr lang="en-US" sz="1000" dirty="0">
                <a:solidFill>
                  <a:schemeClr val="bg1"/>
                </a:solidFill>
              </a:rPr>
              <a:t>.</a:t>
            </a:r>
          </a:p>
        </p:txBody>
      </p:sp>
    </p:spTree>
    <p:extLst>
      <p:ext uri="{BB962C8B-B14F-4D97-AF65-F5344CB8AC3E}">
        <p14:creationId xmlns:p14="http://schemas.microsoft.com/office/powerpoint/2010/main" val="2567017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573185-70F8-4F8C-BEB2-17F389D5FF32}"/>
              </a:ext>
            </a:extLst>
          </p:cNvPr>
          <p:cNvSpPr/>
          <p:nvPr/>
        </p:nvSpPr>
        <p:spPr>
          <a:xfrm>
            <a:off x="6746628" y="1783959"/>
            <a:ext cx="4645250"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cap="none" spc="50" dirty="0">
                <a:ln w="0"/>
                <a:solidFill>
                  <a:schemeClr val="tx1"/>
                </a:solidFill>
                <a:effectLst>
                  <a:innerShdw blurRad="63500" dist="50800" dir="13500000">
                    <a:srgbClr val="000000">
                      <a:alpha val="50000"/>
                    </a:srgbClr>
                  </a:innerShdw>
                </a:effectLst>
                <a:latin typeface="+mj-lt"/>
                <a:ea typeface="+mj-ea"/>
                <a:cs typeface="+mj-cs"/>
              </a:rPr>
              <a:t>By</a:t>
            </a:r>
          </a:p>
          <a:p>
            <a:pPr algn="ctr">
              <a:lnSpc>
                <a:spcPct val="90000"/>
              </a:lnSpc>
              <a:spcBef>
                <a:spcPct val="0"/>
              </a:spcBef>
              <a:spcAft>
                <a:spcPts val="600"/>
              </a:spcAft>
            </a:pPr>
            <a:r>
              <a:rPr lang="en-US" sz="6000" b="1" kern="1200" cap="none" spc="50" dirty="0">
                <a:ln w="0"/>
                <a:solidFill>
                  <a:schemeClr val="tx1"/>
                </a:solidFill>
                <a:effectLst>
                  <a:innerShdw blurRad="63500" dist="50800" dir="13500000">
                    <a:srgbClr val="000000">
                      <a:alpha val="50000"/>
                    </a:srgbClr>
                  </a:innerShdw>
                </a:effectLst>
                <a:latin typeface="+mj-lt"/>
                <a:ea typeface="+mj-ea"/>
                <a:cs typeface="+mj-cs"/>
              </a:rPr>
              <a:t>John Boom</a:t>
            </a:r>
          </a:p>
          <a:p>
            <a:pPr algn="ctr">
              <a:lnSpc>
                <a:spcPct val="90000"/>
              </a:lnSpc>
              <a:spcBef>
                <a:spcPct val="0"/>
              </a:spcBef>
              <a:spcAft>
                <a:spcPts val="600"/>
              </a:spcAft>
            </a:pPr>
            <a:r>
              <a:rPr lang="en-US" sz="6000" b="1" kern="1200" spc="50" dirty="0">
                <a:ln w="0"/>
                <a:solidFill>
                  <a:schemeClr val="tx1"/>
                </a:solidFill>
                <a:effectLst>
                  <a:innerShdw blurRad="63500" dist="50800" dir="13500000">
                    <a:srgbClr val="000000">
                      <a:alpha val="50000"/>
                    </a:srgbClr>
                  </a:innerShdw>
                </a:effectLst>
                <a:latin typeface="+mj-lt"/>
                <a:ea typeface="+mj-ea"/>
                <a:cs typeface="+mj-cs"/>
              </a:rPr>
              <a:t>#001209947</a:t>
            </a:r>
            <a:endParaRPr lang="en-US" sz="6000" b="1" kern="1200" cap="none" spc="50" dirty="0">
              <a:ln w="0"/>
              <a:solidFill>
                <a:schemeClr val="tx1"/>
              </a:solidFill>
              <a:effectLst>
                <a:innerShdw blurRad="63500" dist="50800" dir="13500000">
                  <a:srgbClr val="000000">
                    <a:alpha val="50000"/>
                  </a:srgbClr>
                </a:innerShdw>
              </a:effectLst>
              <a:latin typeface="+mj-lt"/>
              <a:ea typeface="+mj-ea"/>
              <a:cs typeface="+mj-cs"/>
            </a:endParaRP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may contain: 1 person">
            <a:extLst>
              <a:ext uri="{FF2B5EF4-FFF2-40B4-BE49-F238E27FC236}">
                <a16:creationId xmlns:a16="http://schemas.microsoft.com/office/drawing/2014/main" id="{20869286-864B-4F95-A4DF-FB2903A6CB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91" r="1368"/>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153B2E-4E8D-44C0-9024-044D625000CA}"/>
              </a:ext>
            </a:extLst>
          </p:cNvPr>
          <p:cNvSpPr/>
          <p:nvPr/>
        </p:nvSpPr>
        <p:spPr>
          <a:xfrm>
            <a:off x="5076041" y="6550223"/>
            <a:ext cx="5131534" cy="307777"/>
          </a:xfrm>
          <a:prstGeom prst="rect">
            <a:avLst/>
          </a:prstGeom>
          <a:noFill/>
        </p:spPr>
        <p:txBody>
          <a:bodyPr wrap="none" lIns="91440" tIns="45720" rIns="91440" bIns="45720">
            <a:spAutoFit/>
          </a:bodyPr>
          <a:lstStyle/>
          <a:p>
            <a:pPr algn="ctr"/>
            <a:r>
              <a:rPr lang="en-US" sz="1400" dirty="0">
                <a:ln w="0"/>
                <a:solidFill>
                  <a:schemeClr val="accent1"/>
                </a:solidFill>
                <a:effectLst>
                  <a:outerShdw blurRad="38100" dist="25400" dir="5400000" algn="ctr" rotWithShape="0">
                    <a:srgbClr val="6E747A">
                      <a:alpha val="43000"/>
                    </a:srgbClr>
                  </a:outerShdw>
                </a:effectLst>
              </a:rPr>
              <a:t>John Boom (2014). Retrieved October 22, 2019, from Facebook.com</a:t>
            </a:r>
          </a:p>
        </p:txBody>
      </p:sp>
    </p:spTree>
    <p:extLst>
      <p:ext uri="{BB962C8B-B14F-4D97-AF65-F5344CB8AC3E}">
        <p14:creationId xmlns:p14="http://schemas.microsoft.com/office/powerpoint/2010/main" val="347136141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255421-76D3-4282-BB05-77CB61FB858F}"/>
              </a:ext>
            </a:extLst>
          </p:cNvPr>
          <p:cNvSpPr/>
          <p:nvPr/>
        </p:nvSpPr>
        <p:spPr>
          <a:xfrm>
            <a:off x="506270" y="410772"/>
            <a:ext cx="268695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 = sharp</a:t>
            </a:r>
          </a:p>
        </p:txBody>
      </p:sp>
      <p:sp>
        <p:nvSpPr>
          <p:cNvPr id="5" name="Rectangle 4">
            <a:extLst>
              <a:ext uri="{FF2B5EF4-FFF2-40B4-BE49-F238E27FC236}">
                <a16:creationId xmlns:a16="http://schemas.microsoft.com/office/drawing/2014/main" id="{4E77EA08-1CAA-4032-817D-40C4A46DEEC7}"/>
              </a:ext>
            </a:extLst>
          </p:cNvPr>
          <p:cNvSpPr/>
          <p:nvPr/>
        </p:nvSpPr>
        <p:spPr>
          <a:xfrm>
            <a:off x="386943" y="1278323"/>
            <a:ext cx="3655168" cy="923330"/>
          </a:xfrm>
          <a:prstGeom prst="rect">
            <a:avLst/>
          </a:prstGeom>
          <a:noFill/>
        </p:spPr>
        <p:txBody>
          <a:bodyPr wrap="none" lIns="91440" tIns="45720" rIns="91440" bIns="45720">
            <a:spAutoFit/>
          </a:bodyPr>
          <a:lstStyle/>
          <a:p>
            <a:pPr algn="ctr"/>
            <a:r>
              <a:rPr lang="en-US" sz="5400" dirty="0">
                <a:ln w="0"/>
                <a:solidFill>
                  <a:schemeClr val="accent4"/>
                </a:solidFill>
                <a:effectLst>
                  <a:outerShdw blurRad="38100" dist="19050" dir="2700000" algn="tl" rotWithShape="0">
                    <a:schemeClr val="dk1">
                      <a:alpha val="40000"/>
                    </a:schemeClr>
                  </a:outerShdw>
                </a:effectLst>
              </a:rPr>
              <a:t>p</a:t>
            </a:r>
            <a:r>
              <a:rPr lang="en-US" sz="5400" b="0" cap="none" spc="0" dirty="0">
                <a:ln w="0"/>
                <a:solidFill>
                  <a:schemeClr val="accent4"/>
                </a:solidFill>
                <a:effectLst>
                  <a:outerShdw blurRad="38100" dist="19050" dir="2700000" algn="tl" rotWithShape="0">
                    <a:schemeClr val="dk1">
                      <a:alpha val="40000"/>
                    </a:schemeClr>
                  </a:outerShdw>
                </a:effectLst>
              </a:rPr>
              <a:t> = principle</a:t>
            </a:r>
          </a:p>
        </p:txBody>
      </p:sp>
      <p:sp>
        <p:nvSpPr>
          <p:cNvPr id="6" name="Rectangle 5">
            <a:extLst>
              <a:ext uri="{FF2B5EF4-FFF2-40B4-BE49-F238E27FC236}">
                <a16:creationId xmlns:a16="http://schemas.microsoft.com/office/drawing/2014/main" id="{823F625B-59A4-478A-913F-DB8FAB9E9DA5}"/>
              </a:ext>
            </a:extLst>
          </p:cNvPr>
          <p:cNvSpPr/>
          <p:nvPr/>
        </p:nvSpPr>
        <p:spPr>
          <a:xfrm>
            <a:off x="506270" y="2283701"/>
            <a:ext cx="3191899" cy="923330"/>
          </a:xfrm>
          <a:prstGeom prst="rect">
            <a:avLst/>
          </a:prstGeom>
          <a:noFill/>
        </p:spPr>
        <p:txBody>
          <a:bodyPr wrap="none" lIns="91440" tIns="45720" rIns="91440" bIns="45720">
            <a:spAutoFit/>
          </a:bodyPr>
          <a:lstStyle/>
          <a:p>
            <a:pPr algn="ctr"/>
            <a:r>
              <a:rPr lang="en-US" sz="5400" b="1" dirty="0">
                <a:ln w="0"/>
                <a:solidFill>
                  <a:srgbClr val="C00000"/>
                </a:solidFill>
                <a:effectLst>
                  <a:outerShdw blurRad="38100" dist="19050" dir="2700000" algn="tl" rotWithShape="0">
                    <a:schemeClr val="dk1">
                      <a:alpha val="40000"/>
                    </a:schemeClr>
                  </a:outerShdw>
                </a:effectLst>
              </a:rPr>
              <a:t>d</a:t>
            </a:r>
            <a:r>
              <a:rPr lang="en-US" sz="5400" b="1" cap="none" spc="0" dirty="0">
                <a:ln w="0"/>
                <a:solidFill>
                  <a:srgbClr val="C00000"/>
                </a:solidFill>
                <a:effectLst>
                  <a:outerShdw blurRad="38100" dist="19050" dir="2700000" algn="tl" rotWithShape="0">
                    <a:schemeClr val="dk1">
                      <a:alpha val="40000"/>
                    </a:schemeClr>
                  </a:outerShdw>
                </a:effectLst>
              </a:rPr>
              <a:t> = diffuse</a:t>
            </a:r>
          </a:p>
        </p:txBody>
      </p:sp>
      <p:sp>
        <p:nvSpPr>
          <p:cNvPr id="8" name="Rectangle 7">
            <a:extLst>
              <a:ext uri="{FF2B5EF4-FFF2-40B4-BE49-F238E27FC236}">
                <a16:creationId xmlns:a16="http://schemas.microsoft.com/office/drawing/2014/main" id="{BEFD78BD-7865-457A-833E-AD2A19D0596D}"/>
              </a:ext>
            </a:extLst>
          </p:cNvPr>
          <p:cNvSpPr/>
          <p:nvPr/>
        </p:nvSpPr>
        <p:spPr>
          <a:xfrm>
            <a:off x="506270" y="3289079"/>
            <a:ext cx="4659802" cy="923330"/>
          </a:xfrm>
          <a:prstGeom prst="rect">
            <a:avLst/>
          </a:prstGeom>
          <a:noFill/>
        </p:spPr>
        <p:txBody>
          <a:bodyPr wrap="none" lIns="91440" tIns="45720" rIns="91440" bIns="45720">
            <a:spAutoFit/>
          </a:bodyPr>
          <a:lstStyle/>
          <a:p>
            <a:pPr algn="ctr"/>
            <a:r>
              <a:rPr lang="en-US" sz="5400" dirty="0">
                <a:ln w="0"/>
                <a:solidFill>
                  <a:schemeClr val="accent6">
                    <a:lumMod val="75000"/>
                  </a:schemeClr>
                </a:solidFill>
                <a:effectLst>
                  <a:outerShdw blurRad="38100" dist="19050" dir="2700000" algn="tl" rotWithShape="0">
                    <a:schemeClr val="dk1">
                      <a:alpha val="40000"/>
                    </a:schemeClr>
                  </a:outerShdw>
                </a:effectLst>
              </a:rPr>
              <a:t>f = fundamental</a:t>
            </a:r>
            <a:endParaRPr lang="en-US" sz="5400" b="0" cap="none" spc="0" dirty="0">
              <a:ln w="0"/>
              <a:solidFill>
                <a:schemeClr val="accent6">
                  <a:lumMod val="75000"/>
                </a:schemeClr>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73020390-29B4-492E-ACC1-EE6EAD1E3F8D}"/>
              </a:ext>
            </a:extLst>
          </p:cNvPr>
          <p:cNvPicPr>
            <a:picLocks noChangeAspect="1"/>
          </p:cNvPicPr>
          <p:nvPr/>
        </p:nvPicPr>
        <p:blipFill>
          <a:blip r:embed="rId2"/>
          <a:stretch>
            <a:fillRect/>
          </a:stretch>
        </p:blipFill>
        <p:spPr>
          <a:xfrm>
            <a:off x="6371692" y="528540"/>
            <a:ext cx="4876800" cy="3657600"/>
          </a:xfrm>
          <a:prstGeom prst="rect">
            <a:avLst/>
          </a:prstGeom>
          <a:ln>
            <a:solidFill>
              <a:schemeClr val="accent1"/>
            </a:solidFill>
          </a:ln>
        </p:spPr>
      </p:pic>
      <p:sp>
        <p:nvSpPr>
          <p:cNvPr id="10" name="Rectangle 9">
            <a:extLst>
              <a:ext uri="{FF2B5EF4-FFF2-40B4-BE49-F238E27FC236}">
                <a16:creationId xmlns:a16="http://schemas.microsoft.com/office/drawing/2014/main" id="{108AAF98-53E1-47D4-9263-D336CCF34529}"/>
              </a:ext>
            </a:extLst>
          </p:cNvPr>
          <p:cNvSpPr/>
          <p:nvPr/>
        </p:nvSpPr>
        <p:spPr>
          <a:xfrm>
            <a:off x="52363" y="4592026"/>
            <a:ext cx="12087274" cy="2123658"/>
          </a:xfrm>
          <a:prstGeom prst="rect">
            <a:avLst/>
          </a:prstGeom>
          <a:noFill/>
          <a:ln>
            <a:solidFill>
              <a:schemeClr val="accent1"/>
            </a:solidFill>
          </a:ln>
        </p:spPr>
        <p:txBody>
          <a:bodyPr wrap="square" lIns="91440" tIns="45720" rIns="91440" bIns="45720">
            <a:spAutoFit/>
          </a:bodyPr>
          <a:lstStyle/>
          <a:p>
            <a:pPr algn="ct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Each atom gives off its own bar code of light.  The sub shells are named for the characteristics of their spectral lines.</a:t>
            </a:r>
            <a:endPar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64048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EAA6B3-2F04-45CE-A137-52D42F079B68}"/>
              </a:ext>
            </a:extLst>
          </p:cNvPr>
          <p:cNvSpPr/>
          <p:nvPr/>
        </p:nvSpPr>
        <p:spPr>
          <a:xfrm>
            <a:off x="332088" y="836779"/>
            <a:ext cx="303531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 = sphere</a:t>
            </a:r>
          </a:p>
        </p:txBody>
      </p:sp>
      <p:sp>
        <p:nvSpPr>
          <p:cNvPr id="5" name="Rectangle 4">
            <a:extLst>
              <a:ext uri="{FF2B5EF4-FFF2-40B4-BE49-F238E27FC236}">
                <a16:creationId xmlns:a16="http://schemas.microsoft.com/office/drawing/2014/main" id="{6EFF7225-4453-4990-AC4D-70BE66E88085}"/>
              </a:ext>
            </a:extLst>
          </p:cNvPr>
          <p:cNvSpPr/>
          <p:nvPr/>
        </p:nvSpPr>
        <p:spPr>
          <a:xfrm>
            <a:off x="306489" y="1780039"/>
            <a:ext cx="3207929" cy="923330"/>
          </a:xfrm>
          <a:prstGeom prst="rect">
            <a:avLst/>
          </a:prstGeom>
          <a:noFill/>
        </p:spPr>
        <p:txBody>
          <a:bodyPr wrap="none" lIns="91440" tIns="45720" rIns="91440" bIns="45720">
            <a:spAutoFit/>
          </a:bodyPr>
          <a:lstStyle/>
          <a:p>
            <a:pPr algn="ctr"/>
            <a:r>
              <a:rPr lang="en-US" sz="5400" dirty="0">
                <a:ln w="0"/>
                <a:solidFill>
                  <a:schemeClr val="accent4"/>
                </a:solidFill>
                <a:effectLst>
                  <a:outerShdw blurRad="38100" dist="19050" dir="2700000" algn="tl" rotWithShape="0">
                    <a:schemeClr val="dk1">
                      <a:alpha val="40000"/>
                    </a:schemeClr>
                  </a:outerShdw>
                </a:effectLst>
              </a:rPr>
              <a:t>p</a:t>
            </a:r>
            <a:r>
              <a:rPr lang="en-US" sz="5400" b="0" cap="none" spc="0" dirty="0">
                <a:ln w="0"/>
                <a:solidFill>
                  <a:schemeClr val="accent4"/>
                </a:solidFill>
                <a:effectLst>
                  <a:outerShdw blurRad="38100" dist="19050" dir="2700000" algn="tl" rotWithShape="0">
                    <a:schemeClr val="dk1">
                      <a:alpha val="40000"/>
                    </a:schemeClr>
                  </a:outerShdw>
                </a:effectLst>
              </a:rPr>
              <a:t> = peanut</a:t>
            </a:r>
          </a:p>
        </p:txBody>
      </p:sp>
      <p:sp>
        <p:nvSpPr>
          <p:cNvPr id="6" name="Rectangle 5">
            <a:extLst>
              <a:ext uri="{FF2B5EF4-FFF2-40B4-BE49-F238E27FC236}">
                <a16:creationId xmlns:a16="http://schemas.microsoft.com/office/drawing/2014/main" id="{19D494B8-B951-4140-AEB4-135EBCB9ACCE}"/>
              </a:ext>
            </a:extLst>
          </p:cNvPr>
          <p:cNvSpPr/>
          <p:nvPr/>
        </p:nvSpPr>
        <p:spPr>
          <a:xfrm>
            <a:off x="306489" y="2840043"/>
            <a:ext cx="2692532" cy="923330"/>
          </a:xfrm>
          <a:prstGeom prst="rect">
            <a:avLst/>
          </a:prstGeom>
          <a:noFill/>
        </p:spPr>
        <p:txBody>
          <a:bodyPr wrap="none" lIns="91440" tIns="45720" rIns="91440" bIns="45720">
            <a:spAutoFit/>
          </a:bodyPr>
          <a:lstStyle/>
          <a:p>
            <a:pPr algn="ctr"/>
            <a:r>
              <a:rPr lang="en-US" sz="5400" b="1" dirty="0">
                <a:ln w="0"/>
                <a:solidFill>
                  <a:srgbClr val="C00000"/>
                </a:solidFill>
                <a:effectLst>
                  <a:outerShdw blurRad="38100" dist="19050" dir="2700000" algn="tl" rotWithShape="0">
                    <a:schemeClr val="dk1">
                      <a:alpha val="40000"/>
                    </a:schemeClr>
                  </a:outerShdw>
                </a:effectLst>
              </a:rPr>
              <a:t>d</a:t>
            </a:r>
            <a:r>
              <a:rPr lang="en-US" sz="5400" b="1" cap="none" spc="0" dirty="0">
                <a:ln w="0"/>
                <a:solidFill>
                  <a:srgbClr val="C00000"/>
                </a:solidFill>
                <a:effectLst>
                  <a:outerShdw blurRad="38100" dist="19050" dir="2700000" algn="tl" rotWithShape="0">
                    <a:schemeClr val="dk1">
                      <a:alpha val="40000"/>
                    </a:schemeClr>
                  </a:outerShdw>
                </a:effectLst>
              </a:rPr>
              <a:t> = daisy</a:t>
            </a:r>
          </a:p>
        </p:txBody>
      </p:sp>
      <p:sp>
        <p:nvSpPr>
          <p:cNvPr id="7" name="Rectangle 6">
            <a:extLst>
              <a:ext uri="{FF2B5EF4-FFF2-40B4-BE49-F238E27FC236}">
                <a16:creationId xmlns:a16="http://schemas.microsoft.com/office/drawing/2014/main" id="{CC4632AD-002B-4817-8385-7936F433DDB8}"/>
              </a:ext>
            </a:extLst>
          </p:cNvPr>
          <p:cNvSpPr/>
          <p:nvPr/>
        </p:nvSpPr>
        <p:spPr>
          <a:xfrm>
            <a:off x="332088" y="3746354"/>
            <a:ext cx="4379725" cy="923330"/>
          </a:xfrm>
          <a:prstGeom prst="rect">
            <a:avLst/>
          </a:prstGeom>
          <a:noFill/>
        </p:spPr>
        <p:txBody>
          <a:bodyPr wrap="none" lIns="91440" tIns="45720" rIns="91440" bIns="45720">
            <a:spAutoFit/>
          </a:bodyPr>
          <a:lstStyle/>
          <a:p>
            <a:pPr algn="ctr"/>
            <a:r>
              <a:rPr lang="en-US" sz="5400" dirty="0">
                <a:ln w="0"/>
                <a:solidFill>
                  <a:schemeClr val="accent6">
                    <a:lumMod val="75000"/>
                  </a:schemeClr>
                </a:solidFill>
                <a:effectLst>
                  <a:outerShdw blurRad="38100" dist="19050" dir="2700000" algn="tl" rotWithShape="0">
                    <a:schemeClr val="dk1">
                      <a:alpha val="40000"/>
                    </a:schemeClr>
                  </a:outerShdw>
                </a:effectLst>
              </a:rPr>
              <a:t>f = What the f?</a:t>
            </a:r>
            <a:endParaRPr lang="en-US" sz="5400" b="0" cap="none" spc="0" dirty="0">
              <a:ln w="0"/>
              <a:solidFill>
                <a:schemeClr val="accent6">
                  <a:lumMod val="75000"/>
                </a:schemeClr>
              </a:solidFill>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B2DAD4F7-3289-4A84-846D-3BA0980F41EF}"/>
              </a:ext>
            </a:extLst>
          </p:cNvPr>
          <p:cNvPicPr>
            <a:picLocks noChangeAspect="1"/>
          </p:cNvPicPr>
          <p:nvPr/>
        </p:nvPicPr>
        <p:blipFill>
          <a:blip r:embed="rId2"/>
          <a:stretch>
            <a:fillRect/>
          </a:stretch>
        </p:blipFill>
        <p:spPr>
          <a:xfrm>
            <a:off x="5272181" y="785068"/>
            <a:ext cx="6587731" cy="3868057"/>
          </a:xfrm>
          <a:prstGeom prst="rect">
            <a:avLst/>
          </a:prstGeom>
          <a:ln>
            <a:solidFill>
              <a:schemeClr val="accent1"/>
            </a:solidFill>
          </a:ln>
        </p:spPr>
      </p:pic>
      <p:sp>
        <p:nvSpPr>
          <p:cNvPr id="9" name="Rectangle 8">
            <a:extLst>
              <a:ext uri="{FF2B5EF4-FFF2-40B4-BE49-F238E27FC236}">
                <a16:creationId xmlns:a16="http://schemas.microsoft.com/office/drawing/2014/main" id="{6E8D1FDF-BB40-412E-B77D-8C9CC624C792}"/>
              </a:ext>
            </a:extLst>
          </p:cNvPr>
          <p:cNvSpPr/>
          <p:nvPr/>
        </p:nvSpPr>
        <p:spPr>
          <a:xfrm>
            <a:off x="0" y="4789799"/>
            <a:ext cx="12192000" cy="2123658"/>
          </a:xfrm>
          <a:prstGeom prst="rect">
            <a:avLst/>
          </a:prstGeom>
          <a:noFill/>
          <a:ln>
            <a:solidFill>
              <a:schemeClr val="accent2"/>
            </a:solidFill>
          </a:ln>
        </p:spPr>
        <p:txBody>
          <a:bodyPr wrap="squar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Remember those spherical harmonics the physicists calculated?  Turns out they represent the shapes of the atomic subshells.</a:t>
            </a:r>
          </a:p>
        </p:txBody>
      </p:sp>
      <p:sp>
        <p:nvSpPr>
          <p:cNvPr id="10" name="Rectangle 9">
            <a:extLst>
              <a:ext uri="{FF2B5EF4-FFF2-40B4-BE49-F238E27FC236}">
                <a16:creationId xmlns:a16="http://schemas.microsoft.com/office/drawing/2014/main" id="{1513A8A8-E3C9-4745-8BCB-F6D13BF579E3}"/>
              </a:ext>
            </a:extLst>
          </p:cNvPr>
          <p:cNvSpPr/>
          <p:nvPr/>
        </p:nvSpPr>
        <p:spPr>
          <a:xfrm>
            <a:off x="428358" y="-106670"/>
            <a:ext cx="7420942"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Subshell shapes are…</a:t>
            </a:r>
          </a:p>
        </p:txBody>
      </p:sp>
      <p:sp>
        <p:nvSpPr>
          <p:cNvPr id="2" name="Rectangle 1">
            <a:extLst>
              <a:ext uri="{FF2B5EF4-FFF2-40B4-BE49-F238E27FC236}">
                <a16:creationId xmlns:a16="http://schemas.microsoft.com/office/drawing/2014/main" id="{A3570E19-CA5C-49AC-943D-1A25A4909342}"/>
              </a:ext>
            </a:extLst>
          </p:cNvPr>
          <p:cNvSpPr/>
          <p:nvPr/>
        </p:nvSpPr>
        <p:spPr>
          <a:xfrm>
            <a:off x="10972327" y="92978"/>
            <a:ext cx="6096000" cy="246221"/>
          </a:xfrm>
          <a:prstGeom prst="rect">
            <a:avLst/>
          </a:prstGeom>
        </p:spPr>
        <p:txBody>
          <a:bodyPr>
            <a:spAutoFit/>
          </a:bodyPr>
          <a:lstStyle/>
          <a:p>
            <a:r>
              <a:rPr lang="en-US" sz="1000" dirty="0">
                <a:solidFill>
                  <a:schemeClr val="bg1"/>
                </a:solidFill>
              </a:rPr>
              <a:t>Dale &amp; Dale (2019)</a:t>
            </a:r>
          </a:p>
        </p:txBody>
      </p:sp>
    </p:spTree>
    <p:extLst>
      <p:ext uri="{BB962C8B-B14F-4D97-AF65-F5344CB8AC3E}">
        <p14:creationId xmlns:p14="http://schemas.microsoft.com/office/powerpoint/2010/main" val="113660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4D235-A520-425E-B846-BE49F4CF0A19}"/>
              </a:ext>
            </a:extLst>
          </p:cNvPr>
          <p:cNvPicPr>
            <a:picLocks noChangeAspect="1"/>
          </p:cNvPicPr>
          <p:nvPr/>
        </p:nvPicPr>
        <p:blipFill>
          <a:blip r:embed="rId2"/>
          <a:stretch>
            <a:fillRect/>
          </a:stretch>
        </p:blipFill>
        <p:spPr>
          <a:xfrm>
            <a:off x="151885" y="1505238"/>
            <a:ext cx="11888230" cy="5267401"/>
          </a:xfrm>
          <a:prstGeom prst="rect">
            <a:avLst/>
          </a:prstGeom>
        </p:spPr>
      </p:pic>
      <p:sp>
        <p:nvSpPr>
          <p:cNvPr id="5" name="Rectangle 4">
            <a:extLst>
              <a:ext uri="{FF2B5EF4-FFF2-40B4-BE49-F238E27FC236}">
                <a16:creationId xmlns:a16="http://schemas.microsoft.com/office/drawing/2014/main" id="{B753824C-53CF-4941-AF48-0B7349AFFBB1}"/>
              </a:ext>
            </a:extLst>
          </p:cNvPr>
          <p:cNvSpPr/>
          <p:nvPr/>
        </p:nvSpPr>
        <p:spPr>
          <a:xfrm>
            <a:off x="748138" y="153042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6" name="Rectangle 5">
            <a:extLst>
              <a:ext uri="{FF2B5EF4-FFF2-40B4-BE49-F238E27FC236}">
                <a16:creationId xmlns:a16="http://schemas.microsoft.com/office/drawing/2014/main" id="{1BF80481-D446-4181-9CA7-95D61B13D913}"/>
              </a:ext>
            </a:extLst>
          </p:cNvPr>
          <p:cNvSpPr/>
          <p:nvPr/>
        </p:nvSpPr>
        <p:spPr>
          <a:xfrm>
            <a:off x="771868" y="200855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7" name="Rectangle 6">
            <a:extLst>
              <a:ext uri="{FF2B5EF4-FFF2-40B4-BE49-F238E27FC236}">
                <a16:creationId xmlns:a16="http://schemas.microsoft.com/office/drawing/2014/main" id="{6B7D5D5E-370E-4D4D-AFDB-1AF59F1B2B36}"/>
              </a:ext>
            </a:extLst>
          </p:cNvPr>
          <p:cNvSpPr/>
          <p:nvPr/>
        </p:nvSpPr>
        <p:spPr>
          <a:xfrm>
            <a:off x="8948709" y="210371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8" name="Rectangle 7">
            <a:extLst>
              <a:ext uri="{FF2B5EF4-FFF2-40B4-BE49-F238E27FC236}">
                <a16:creationId xmlns:a16="http://schemas.microsoft.com/office/drawing/2014/main" id="{C75BFBB4-51F5-46FF-BDE3-A011CA1801CB}"/>
              </a:ext>
            </a:extLst>
          </p:cNvPr>
          <p:cNvSpPr/>
          <p:nvPr/>
        </p:nvSpPr>
        <p:spPr>
          <a:xfrm>
            <a:off x="1394023" y="210371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9" name="Rectangle 8">
            <a:extLst>
              <a:ext uri="{FF2B5EF4-FFF2-40B4-BE49-F238E27FC236}">
                <a16:creationId xmlns:a16="http://schemas.microsoft.com/office/drawing/2014/main" id="{677C0F98-7B18-444A-BDDA-1F17ADA4F7F1}"/>
              </a:ext>
            </a:extLst>
          </p:cNvPr>
          <p:cNvSpPr/>
          <p:nvPr/>
        </p:nvSpPr>
        <p:spPr>
          <a:xfrm>
            <a:off x="3386192" y="315356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0" name="Rectangle 9">
            <a:extLst>
              <a:ext uri="{FF2B5EF4-FFF2-40B4-BE49-F238E27FC236}">
                <a16:creationId xmlns:a16="http://schemas.microsoft.com/office/drawing/2014/main" id="{AD2B5D72-BC37-4844-B875-7BA15A555FDB}"/>
              </a:ext>
            </a:extLst>
          </p:cNvPr>
          <p:cNvSpPr/>
          <p:nvPr/>
        </p:nvSpPr>
        <p:spPr>
          <a:xfrm>
            <a:off x="1394676" y="2611539"/>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1" name="Rectangle 10">
            <a:extLst>
              <a:ext uri="{FF2B5EF4-FFF2-40B4-BE49-F238E27FC236}">
                <a16:creationId xmlns:a16="http://schemas.microsoft.com/office/drawing/2014/main" id="{F9279031-3934-4565-BB94-17232ADE1541}"/>
              </a:ext>
            </a:extLst>
          </p:cNvPr>
          <p:cNvSpPr/>
          <p:nvPr/>
        </p:nvSpPr>
        <p:spPr>
          <a:xfrm>
            <a:off x="1357738" y="315356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2" name="Rectangle 11">
            <a:extLst>
              <a:ext uri="{FF2B5EF4-FFF2-40B4-BE49-F238E27FC236}">
                <a16:creationId xmlns:a16="http://schemas.microsoft.com/office/drawing/2014/main" id="{05BB610B-2161-4FA7-8EBC-0B520DF047BD}"/>
              </a:ext>
            </a:extLst>
          </p:cNvPr>
          <p:cNvSpPr/>
          <p:nvPr/>
        </p:nvSpPr>
        <p:spPr>
          <a:xfrm>
            <a:off x="1351134" y="3657868"/>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3" name="Rectangle 12">
            <a:extLst>
              <a:ext uri="{FF2B5EF4-FFF2-40B4-BE49-F238E27FC236}">
                <a16:creationId xmlns:a16="http://schemas.microsoft.com/office/drawing/2014/main" id="{A159CC92-2314-48C2-9A56-DE1526E665A8}"/>
              </a:ext>
            </a:extLst>
          </p:cNvPr>
          <p:cNvSpPr/>
          <p:nvPr/>
        </p:nvSpPr>
        <p:spPr>
          <a:xfrm>
            <a:off x="1341917" y="421887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4" name="Rectangle 13">
            <a:extLst>
              <a:ext uri="{FF2B5EF4-FFF2-40B4-BE49-F238E27FC236}">
                <a16:creationId xmlns:a16="http://schemas.microsoft.com/office/drawing/2014/main" id="{10C74848-9039-4D2A-BC9F-8354551CC519}"/>
              </a:ext>
            </a:extLst>
          </p:cNvPr>
          <p:cNvSpPr/>
          <p:nvPr/>
        </p:nvSpPr>
        <p:spPr>
          <a:xfrm>
            <a:off x="1334660" y="474345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5" name="Rectangle 14">
            <a:extLst>
              <a:ext uri="{FF2B5EF4-FFF2-40B4-BE49-F238E27FC236}">
                <a16:creationId xmlns:a16="http://schemas.microsoft.com/office/drawing/2014/main" id="{F8DD5E64-23D5-4553-9B52-CDEBBFE2DBFD}"/>
              </a:ext>
            </a:extLst>
          </p:cNvPr>
          <p:cNvSpPr/>
          <p:nvPr/>
        </p:nvSpPr>
        <p:spPr>
          <a:xfrm>
            <a:off x="759676" y="417090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6" name="Rectangle 15">
            <a:extLst>
              <a:ext uri="{FF2B5EF4-FFF2-40B4-BE49-F238E27FC236}">
                <a16:creationId xmlns:a16="http://schemas.microsoft.com/office/drawing/2014/main" id="{FB92971D-F013-4C93-84B6-A682E69CB1F4}"/>
              </a:ext>
            </a:extLst>
          </p:cNvPr>
          <p:cNvSpPr/>
          <p:nvPr/>
        </p:nvSpPr>
        <p:spPr>
          <a:xfrm>
            <a:off x="759676" y="367295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7" name="Rectangle 16">
            <a:extLst>
              <a:ext uri="{FF2B5EF4-FFF2-40B4-BE49-F238E27FC236}">
                <a16:creationId xmlns:a16="http://schemas.microsoft.com/office/drawing/2014/main" id="{25034667-D7EE-41BB-93DA-48EC05508BA5}"/>
              </a:ext>
            </a:extLst>
          </p:cNvPr>
          <p:cNvSpPr/>
          <p:nvPr/>
        </p:nvSpPr>
        <p:spPr>
          <a:xfrm>
            <a:off x="748138" y="312927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8" name="Rectangle 17">
            <a:extLst>
              <a:ext uri="{FF2B5EF4-FFF2-40B4-BE49-F238E27FC236}">
                <a16:creationId xmlns:a16="http://schemas.microsoft.com/office/drawing/2014/main" id="{3AE910FD-553B-4E2C-9259-5D5A91545805}"/>
              </a:ext>
            </a:extLst>
          </p:cNvPr>
          <p:cNvSpPr/>
          <p:nvPr/>
        </p:nvSpPr>
        <p:spPr>
          <a:xfrm>
            <a:off x="771215" y="258238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19" name="Rectangle 18">
            <a:extLst>
              <a:ext uri="{FF2B5EF4-FFF2-40B4-BE49-F238E27FC236}">
                <a16:creationId xmlns:a16="http://schemas.microsoft.com/office/drawing/2014/main" id="{80FCE9A0-3CC6-4BFE-B32C-631213FA49D2}"/>
              </a:ext>
            </a:extLst>
          </p:cNvPr>
          <p:cNvSpPr/>
          <p:nvPr/>
        </p:nvSpPr>
        <p:spPr>
          <a:xfrm>
            <a:off x="759676" y="4725308"/>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0" name="Rectangle 19">
            <a:extLst>
              <a:ext uri="{FF2B5EF4-FFF2-40B4-BE49-F238E27FC236}">
                <a16:creationId xmlns:a16="http://schemas.microsoft.com/office/drawing/2014/main" id="{A6DC86D4-38F9-471E-9E80-EECBF78BBC4C}"/>
              </a:ext>
            </a:extLst>
          </p:cNvPr>
          <p:cNvSpPr/>
          <p:nvPr/>
        </p:nvSpPr>
        <p:spPr>
          <a:xfrm>
            <a:off x="8946386" y="261781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1" name="Rectangle 20">
            <a:extLst>
              <a:ext uri="{FF2B5EF4-FFF2-40B4-BE49-F238E27FC236}">
                <a16:creationId xmlns:a16="http://schemas.microsoft.com/office/drawing/2014/main" id="{A0B20DC9-FC20-4504-98C2-00883FCA7D3A}"/>
              </a:ext>
            </a:extLst>
          </p:cNvPr>
          <p:cNvSpPr/>
          <p:nvPr/>
        </p:nvSpPr>
        <p:spPr>
          <a:xfrm>
            <a:off x="8988733" y="370112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2" name="Rectangle 21">
            <a:extLst>
              <a:ext uri="{FF2B5EF4-FFF2-40B4-BE49-F238E27FC236}">
                <a16:creationId xmlns:a16="http://schemas.microsoft.com/office/drawing/2014/main" id="{42C0B191-13FC-4AF6-9E29-51343C4CCE86}"/>
              </a:ext>
            </a:extLst>
          </p:cNvPr>
          <p:cNvSpPr/>
          <p:nvPr/>
        </p:nvSpPr>
        <p:spPr>
          <a:xfrm>
            <a:off x="8954880" y="318276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3" name="Rectangle 22">
            <a:extLst>
              <a:ext uri="{FF2B5EF4-FFF2-40B4-BE49-F238E27FC236}">
                <a16:creationId xmlns:a16="http://schemas.microsoft.com/office/drawing/2014/main" id="{2860A881-1265-4B7A-AFE0-9CFBB6F6C6EE}"/>
              </a:ext>
            </a:extLst>
          </p:cNvPr>
          <p:cNvSpPr/>
          <p:nvPr/>
        </p:nvSpPr>
        <p:spPr>
          <a:xfrm>
            <a:off x="8935473" y="425169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4" name="Rectangle 23">
            <a:extLst>
              <a:ext uri="{FF2B5EF4-FFF2-40B4-BE49-F238E27FC236}">
                <a16:creationId xmlns:a16="http://schemas.microsoft.com/office/drawing/2014/main" id="{282F8D0F-F15D-4AE9-95D9-48B000684A81}"/>
              </a:ext>
            </a:extLst>
          </p:cNvPr>
          <p:cNvSpPr/>
          <p:nvPr/>
        </p:nvSpPr>
        <p:spPr>
          <a:xfrm>
            <a:off x="10814447" y="2187308"/>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5" name="Rectangle 24">
            <a:extLst>
              <a:ext uri="{FF2B5EF4-FFF2-40B4-BE49-F238E27FC236}">
                <a16:creationId xmlns:a16="http://schemas.microsoft.com/office/drawing/2014/main" id="{D4663834-E8EB-4245-95A5-C989EE403446}"/>
              </a:ext>
            </a:extLst>
          </p:cNvPr>
          <p:cNvSpPr/>
          <p:nvPr/>
        </p:nvSpPr>
        <p:spPr>
          <a:xfrm>
            <a:off x="8972411" y="474345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6" name="Rectangle 25">
            <a:extLst>
              <a:ext uri="{FF2B5EF4-FFF2-40B4-BE49-F238E27FC236}">
                <a16:creationId xmlns:a16="http://schemas.microsoft.com/office/drawing/2014/main" id="{630F9E14-DA45-42B3-A0C6-346386A5A8DF}"/>
              </a:ext>
            </a:extLst>
          </p:cNvPr>
          <p:cNvSpPr/>
          <p:nvPr/>
        </p:nvSpPr>
        <p:spPr>
          <a:xfrm>
            <a:off x="10814446" y="267891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7" name="Rectangle 26">
            <a:extLst>
              <a:ext uri="{FF2B5EF4-FFF2-40B4-BE49-F238E27FC236}">
                <a16:creationId xmlns:a16="http://schemas.microsoft.com/office/drawing/2014/main" id="{79F7986D-0CD8-4B3F-AC2E-49031B8E5A3A}"/>
              </a:ext>
            </a:extLst>
          </p:cNvPr>
          <p:cNvSpPr/>
          <p:nvPr/>
        </p:nvSpPr>
        <p:spPr>
          <a:xfrm>
            <a:off x="3374046" y="481068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8" name="Rectangle 27">
            <a:extLst>
              <a:ext uri="{FF2B5EF4-FFF2-40B4-BE49-F238E27FC236}">
                <a16:creationId xmlns:a16="http://schemas.microsoft.com/office/drawing/2014/main" id="{5744508B-9C69-42AF-98FC-81F47A7810D9}"/>
              </a:ext>
            </a:extLst>
          </p:cNvPr>
          <p:cNvSpPr/>
          <p:nvPr/>
        </p:nvSpPr>
        <p:spPr>
          <a:xfrm>
            <a:off x="10829464" y="317051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29" name="Rectangle 28">
            <a:extLst>
              <a:ext uri="{FF2B5EF4-FFF2-40B4-BE49-F238E27FC236}">
                <a16:creationId xmlns:a16="http://schemas.microsoft.com/office/drawing/2014/main" id="{AF0DBBC5-40AB-45FE-ADE4-394F1BB16BFE}"/>
              </a:ext>
            </a:extLst>
          </p:cNvPr>
          <p:cNvSpPr/>
          <p:nvPr/>
        </p:nvSpPr>
        <p:spPr>
          <a:xfrm>
            <a:off x="6448825" y="311030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0" name="Rectangle 29">
            <a:extLst>
              <a:ext uri="{FF2B5EF4-FFF2-40B4-BE49-F238E27FC236}">
                <a16:creationId xmlns:a16="http://schemas.microsoft.com/office/drawing/2014/main" id="{E21D5BB9-DF6F-4519-9DE3-D804F1B86452}"/>
              </a:ext>
            </a:extLst>
          </p:cNvPr>
          <p:cNvSpPr/>
          <p:nvPr/>
        </p:nvSpPr>
        <p:spPr>
          <a:xfrm>
            <a:off x="6457319" y="3690237"/>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1" name="Rectangle 30">
            <a:extLst>
              <a:ext uri="{FF2B5EF4-FFF2-40B4-BE49-F238E27FC236}">
                <a16:creationId xmlns:a16="http://schemas.microsoft.com/office/drawing/2014/main" id="{F6908401-2264-4A9F-BB6F-E7D2066A0B37}"/>
              </a:ext>
            </a:extLst>
          </p:cNvPr>
          <p:cNvSpPr/>
          <p:nvPr/>
        </p:nvSpPr>
        <p:spPr>
          <a:xfrm>
            <a:off x="6438485" y="4731837"/>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2" name="Rectangle 31">
            <a:extLst>
              <a:ext uri="{FF2B5EF4-FFF2-40B4-BE49-F238E27FC236}">
                <a16:creationId xmlns:a16="http://schemas.microsoft.com/office/drawing/2014/main" id="{FD125EAB-C07B-4849-8BB1-2D7D0D5B04FD}"/>
              </a:ext>
            </a:extLst>
          </p:cNvPr>
          <p:cNvSpPr/>
          <p:nvPr/>
        </p:nvSpPr>
        <p:spPr>
          <a:xfrm>
            <a:off x="6460188" y="418544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3" name="Rectangle 32">
            <a:extLst>
              <a:ext uri="{FF2B5EF4-FFF2-40B4-BE49-F238E27FC236}">
                <a16:creationId xmlns:a16="http://schemas.microsoft.com/office/drawing/2014/main" id="{B0878092-EF62-4023-8D40-B3DD93256980}"/>
              </a:ext>
            </a:extLst>
          </p:cNvPr>
          <p:cNvSpPr/>
          <p:nvPr/>
        </p:nvSpPr>
        <p:spPr>
          <a:xfrm>
            <a:off x="10836719" y="478470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4" name="Rectangle 33">
            <a:extLst>
              <a:ext uri="{FF2B5EF4-FFF2-40B4-BE49-F238E27FC236}">
                <a16:creationId xmlns:a16="http://schemas.microsoft.com/office/drawing/2014/main" id="{568DAA28-8CAD-44BF-9F17-6CE9A248FB81}"/>
              </a:ext>
            </a:extLst>
          </p:cNvPr>
          <p:cNvSpPr/>
          <p:nvPr/>
        </p:nvSpPr>
        <p:spPr>
          <a:xfrm>
            <a:off x="10829463" y="367727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5" name="Rectangle 34">
            <a:extLst>
              <a:ext uri="{FF2B5EF4-FFF2-40B4-BE49-F238E27FC236}">
                <a16:creationId xmlns:a16="http://schemas.microsoft.com/office/drawing/2014/main" id="{3DAA8443-1B18-4870-9948-04E89B91ECB5}"/>
              </a:ext>
            </a:extLst>
          </p:cNvPr>
          <p:cNvSpPr/>
          <p:nvPr/>
        </p:nvSpPr>
        <p:spPr>
          <a:xfrm>
            <a:off x="10840864" y="4223337"/>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6" name="Rectangle 35">
            <a:extLst>
              <a:ext uri="{FF2B5EF4-FFF2-40B4-BE49-F238E27FC236}">
                <a16:creationId xmlns:a16="http://schemas.microsoft.com/office/drawing/2014/main" id="{CFCB953C-B945-4CA5-AEC9-10AC6F8519C4}"/>
              </a:ext>
            </a:extLst>
          </p:cNvPr>
          <p:cNvSpPr/>
          <p:nvPr/>
        </p:nvSpPr>
        <p:spPr>
          <a:xfrm>
            <a:off x="3979019" y="546098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7" name="Rectangle 36">
            <a:extLst>
              <a:ext uri="{FF2B5EF4-FFF2-40B4-BE49-F238E27FC236}">
                <a16:creationId xmlns:a16="http://schemas.microsoft.com/office/drawing/2014/main" id="{83D5A97E-816F-4BC7-ACEA-AC3AF0681C62}"/>
              </a:ext>
            </a:extLst>
          </p:cNvPr>
          <p:cNvSpPr/>
          <p:nvPr/>
        </p:nvSpPr>
        <p:spPr>
          <a:xfrm>
            <a:off x="8344490" y="602110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8" name="Rectangle 37">
            <a:extLst>
              <a:ext uri="{FF2B5EF4-FFF2-40B4-BE49-F238E27FC236}">
                <a16:creationId xmlns:a16="http://schemas.microsoft.com/office/drawing/2014/main" id="{D7AF9185-25C6-4F29-876C-60169B3D1956}"/>
              </a:ext>
            </a:extLst>
          </p:cNvPr>
          <p:cNvSpPr/>
          <p:nvPr/>
        </p:nvSpPr>
        <p:spPr>
          <a:xfrm>
            <a:off x="8363829" y="5475727"/>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39" name="Rectangle 38">
            <a:extLst>
              <a:ext uri="{FF2B5EF4-FFF2-40B4-BE49-F238E27FC236}">
                <a16:creationId xmlns:a16="http://schemas.microsoft.com/office/drawing/2014/main" id="{ADE3D4FF-DD50-4539-AE1C-CB5C3FEBFCE6}"/>
              </a:ext>
            </a:extLst>
          </p:cNvPr>
          <p:cNvSpPr/>
          <p:nvPr/>
        </p:nvSpPr>
        <p:spPr>
          <a:xfrm>
            <a:off x="3917026" y="603961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40" name="Rectangle 39">
            <a:extLst>
              <a:ext uri="{FF2B5EF4-FFF2-40B4-BE49-F238E27FC236}">
                <a16:creationId xmlns:a16="http://schemas.microsoft.com/office/drawing/2014/main" id="{DDE96F34-C4AB-485C-8474-2569F5AD64B9}"/>
              </a:ext>
            </a:extLst>
          </p:cNvPr>
          <p:cNvSpPr/>
          <p:nvPr/>
        </p:nvSpPr>
        <p:spPr>
          <a:xfrm>
            <a:off x="3381303" y="4255697"/>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41" name="Rectangle 40">
            <a:extLst>
              <a:ext uri="{FF2B5EF4-FFF2-40B4-BE49-F238E27FC236}">
                <a16:creationId xmlns:a16="http://schemas.microsoft.com/office/drawing/2014/main" id="{A7337393-9581-40F1-86DF-24DCA043BF51}"/>
              </a:ext>
            </a:extLst>
          </p:cNvPr>
          <p:cNvSpPr/>
          <p:nvPr/>
        </p:nvSpPr>
        <p:spPr>
          <a:xfrm>
            <a:off x="3361923" y="366848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42" name="Rectangle 41">
            <a:extLst>
              <a:ext uri="{FF2B5EF4-FFF2-40B4-BE49-F238E27FC236}">
                <a16:creationId xmlns:a16="http://schemas.microsoft.com/office/drawing/2014/main" id="{C69932F7-437A-4A0B-A89E-A7CA51E09B6F}"/>
              </a:ext>
            </a:extLst>
          </p:cNvPr>
          <p:cNvSpPr/>
          <p:nvPr/>
        </p:nvSpPr>
        <p:spPr>
          <a:xfrm>
            <a:off x="2675579" y="3153686"/>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43" name="Rectangle 42">
            <a:extLst>
              <a:ext uri="{FF2B5EF4-FFF2-40B4-BE49-F238E27FC236}">
                <a16:creationId xmlns:a16="http://schemas.microsoft.com/office/drawing/2014/main" id="{859FD119-B87B-4398-A490-04AB74A8C05C}"/>
              </a:ext>
            </a:extLst>
          </p:cNvPr>
          <p:cNvSpPr/>
          <p:nvPr/>
        </p:nvSpPr>
        <p:spPr>
          <a:xfrm>
            <a:off x="2712903" y="4713356"/>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44" name="Rectangle 43">
            <a:extLst>
              <a:ext uri="{FF2B5EF4-FFF2-40B4-BE49-F238E27FC236}">
                <a16:creationId xmlns:a16="http://schemas.microsoft.com/office/drawing/2014/main" id="{7DDE7378-F061-49F7-B1B1-F65FE44CF6AE}"/>
              </a:ext>
            </a:extLst>
          </p:cNvPr>
          <p:cNvSpPr/>
          <p:nvPr/>
        </p:nvSpPr>
        <p:spPr>
          <a:xfrm>
            <a:off x="2690065" y="4228021"/>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45" name="Rectangle 44">
            <a:extLst>
              <a:ext uri="{FF2B5EF4-FFF2-40B4-BE49-F238E27FC236}">
                <a16:creationId xmlns:a16="http://schemas.microsoft.com/office/drawing/2014/main" id="{51576C6D-1A31-4B9C-8E4F-CAB01B7FE45E}"/>
              </a:ext>
            </a:extLst>
          </p:cNvPr>
          <p:cNvSpPr/>
          <p:nvPr/>
        </p:nvSpPr>
        <p:spPr>
          <a:xfrm>
            <a:off x="2655440" y="3713222"/>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46" name="Rectangle 45">
            <a:extLst>
              <a:ext uri="{FF2B5EF4-FFF2-40B4-BE49-F238E27FC236}">
                <a16:creationId xmlns:a16="http://schemas.microsoft.com/office/drawing/2014/main" id="{2CBB84AC-B0E7-4601-B253-6DCBFE56CCE3}"/>
              </a:ext>
            </a:extLst>
          </p:cNvPr>
          <p:cNvSpPr/>
          <p:nvPr/>
        </p:nvSpPr>
        <p:spPr>
          <a:xfrm>
            <a:off x="5708723" y="4744894"/>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47" name="Rectangle 46">
            <a:extLst>
              <a:ext uri="{FF2B5EF4-FFF2-40B4-BE49-F238E27FC236}">
                <a16:creationId xmlns:a16="http://schemas.microsoft.com/office/drawing/2014/main" id="{A982EAD3-FE17-45B5-9ED0-52DCA39D7A8D}"/>
              </a:ext>
            </a:extLst>
          </p:cNvPr>
          <p:cNvSpPr/>
          <p:nvPr/>
        </p:nvSpPr>
        <p:spPr>
          <a:xfrm>
            <a:off x="5701938" y="4218871"/>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48" name="Rectangle 47">
            <a:extLst>
              <a:ext uri="{FF2B5EF4-FFF2-40B4-BE49-F238E27FC236}">
                <a16:creationId xmlns:a16="http://schemas.microsoft.com/office/drawing/2014/main" id="{9F846F05-644C-463A-9D7B-ECAF1ECC258D}"/>
              </a:ext>
            </a:extLst>
          </p:cNvPr>
          <p:cNvSpPr/>
          <p:nvPr/>
        </p:nvSpPr>
        <p:spPr>
          <a:xfrm>
            <a:off x="5681366" y="3690237"/>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49" name="Rectangle 48">
            <a:extLst>
              <a:ext uri="{FF2B5EF4-FFF2-40B4-BE49-F238E27FC236}">
                <a16:creationId xmlns:a16="http://schemas.microsoft.com/office/drawing/2014/main" id="{66BFC19A-C827-4BEE-A2A5-811DB0C9DC9B}"/>
              </a:ext>
            </a:extLst>
          </p:cNvPr>
          <p:cNvSpPr/>
          <p:nvPr/>
        </p:nvSpPr>
        <p:spPr>
          <a:xfrm>
            <a:off x="5673803" y="3193868"/>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0" name="Rectangle 49">
            <a:extLst>
              <a:ext uri="{FF2B5EF4-FFF2-40B4-BE49-F238E27FC236}">
                <a16:creationId xmlns:a16="http://schemas.microsoft.com/office/drawing/2014/main" id="{EBC9D5E2-C8E0-4A49-8FBC-9EBE7C1E0B07}"/>
              </a:ext>
            </a:extLst>
          </p:cNvPr>
          <p:cNvSpPr/>
          <p:nvPr/>
        </p:nvSpPr>
        <p:spPr>
          <a:xfrm>
            <a:off x="10078706" y="476561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1" name="Rectangle 50">
            <a:extLst>
              <a:ext uri="{FF2B5EF4-FFF2-40B4-BE49-F238E27FC236}">
                <a16:creationId xmlns:a16="http://schemas.microsoft.com/office/drawing/2014/main" id="{F5969D19-09B2-4681-896F-A726AB9E89A2}"/>
              </a:ext>
            </a:extLst>
          </p:cNvPr>
          <p:cNvSpPr/>
          <p:nvPr/>
        </p:nvSpPr>
        <p:spPr>
          <a:xfrm>
            <a:off x="10030598" y="422046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2" name="Rectangle 51">
            <a:extLst>
              <a:ext uri="{FF2B5EF4-FFF2-40B4-BE49-F238E27FC236}">
                <a16:creationId xmlns:a16="http://schemas.microsoft.com/office/drawing/2014/main" id="{6F66B0CC-B2A4-46E5-8925-4C55B60E8D3E}"/>
              </a:ext>
            </a:extLst>
          </p:cNvPr>
          <p:cNvSpPr/>
          <p:nvPr/>
        </p:nvSpPr>
        <p:spPr>
          <a:xfrm>
            <a:off x="10048290" y="3690237"/>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3" name="Rectangle 52">
            <a:extLst>
              <a:ext uri="{FF2B5EF4-FFF2-40B4-BE49-F238E27FC236}">
                <a16:creationId xmlns:a16="http://schemas.microsoft.com/office/drawing/2014/main" id="{C7EC678A-6DF4-4852-A0E5-1FF03A24FD86}"/>
              </a:ext>
            </a:extLst>
          </p:cNvPr>
          <p:cNvSpPr/>
          <p:nvPr/>
        </p:nvSpPr>
        <p:spPr>
          <a:xfrm>
            <a:off x="10041510" y="3193868"/>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4" name="Rectangle 53">
            <a:extLst>
              <a:ext uri="{FF2B5EF4-FFF2-40B4-BE49-F238E27FC236}">
                <a16:creationId xmlns:a16="http://schemas.microsoft.com/office/drawing/2014/main" id="{4915A620-20E3-409B-ADA4-86F4ED33BF0B}"/>
              </a:ext>
            </a:extLst>
          </p:cNvPr>
          <p:cNvSpPr/>
          <p:nvPr/>
        </p:nvSpPr>
        <p:spPr>
          <a:xfrm>
            <a:off x="10050004" y="265389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5" name="Rectangle 54">
            <a:extLst>
              <a:ext uri="{FF2B5EF4-FFF2-40B4-BE49-F238E27FC236}">
                <a16:creationId xmlns:a16="http://schemas.microsoft.com/office/drawing/2014/main" id="{FBE05BB6-71C6-4F24-9B8A-C4AA67E2D6BC}"/>
              </a:ext>
            </a:extLst>
          </p:cNvPr>
          <p:cNvSpPr/>
          <p:nvPr/>
        </p:nvSpPr>
        <p:spPr>
          <a:xfrm>
            <a:off x="10113107" y="214221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6" name="Rectangle 55">
            <a:extLst>
              <a:ext uri="{FF2B5EF4-FFF2-40B4-BE49-F238E27FC236}">
                <a16:creationId xmlns:a16="http://schemas.microsoft.com/office/drawing/2014/main" id="{7DB790D5-C375-4A0B-932E-A5C89E9B9B16}"/>
              </a:ext>
            </a:extLst>
          </p:cNvPr>
          <p:cNvSpPr/>
          <p:nvPr/>
        </p:nvSpPr>
        <p:spPr>
          <a:xfrm>
            <a:off x="8221520" y="4772242"/>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7" name="Rectangle 56">
            <a:extLst>
              <a:ext uri="{FF2B5EF4-FFF2-40B4-BE49-F238E27FC236}">
                <a16:creationId xmlns:a16="http://schemas.microsoft.com/office/drawing/2014/main" id="{7797895F-C9CD-4741-81BE-9BA54C758570}"/>
              </a:ext>
            </a:extLst>
          </p:cNvPr>
          <p:cNvSpPr/>
          <p:nvPr/>
        </p:nvSpPr>
        <p:spPr>
          <a:xfrm>
            <a:off x="8212983" y="4275648"/>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8" name="Rectangle 57">
            <a:extLst>
              <a:ext uri="{FF2B5EF4-FFF2-40B4-BE49-F238E27FC236}">
                <a16:creationId xmlns:a16="http://schemas.microsoft.com/office/drawing/2014/main" id="{D4C0C994-8465-4DA5-B330-E1C8FBADA347}"/>
              </a:ext>
            </a:extLst>
          </p:cNvPr>
          <p:cNvSpPr/>
          <p:nvPr/>
        </p:nvSpPr>
        <p:spPr>
          <a:xfrm>
            <a:off x="8175386" y="3732788"/>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59" name="Rectangle 58">
            <a:extLst>
              <a:ext uri="{FF2B5EF4-FFF2-40B4-BE49-F238E27FC236}">
                <a16:creationId xmlns:a16="http://schemas.microsoft.com/office/drawing/2014/main" id="{9B012F40-A56A-407E-8C97-77F5DFBC9604}"/>
              </a:ext>
            </a:extLst>
          </p:cNvPr>
          <p:cNvSpPr/>
          <p:nvPr/>
        </p:nvSpPr>
        <p:spPr>
          <a:xfrm>
            <a:off x="8227597" y="3177539"/>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0" name="Rectangle 59">
            <a:extLst>
              <a:ext uri="{FF2B5EF4-FFF2-40B4-BE49-F238E27FC236}">
                <a16:creationId xmlns:a16="http://schemas.microsoft.com/office/drawing/2014/main" id="{D50668FE-7F1A-4F75-8EB0-7EDC39800AB4}"/>
              </a:ext>
            </a:extLst>
          </p:cNvPr>
          <p:cNvSpPr/>
          <p:nvPr/>
        </p:nvSpPr>
        <p:spPr>
          <a:xfrm>
            <a:off x="8220244" y="263305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1" name="Rectangle 60">
            <a:extLst>
              <a:ext uri="{FF2B5EF4-FFF2-40B4-BE49-F238E27FC236}">
                <a16:creationId xmlns:a16="http://schemas.microsoft.com/office/drawing/2014/main" id="{B36B7426-92D7-4DA9-95AC-F9CB7325CA97}"/>
              </a:ext>
            </a:extLst>
          </p:cNvPr>
          <p:cNvSpPr/>
          <p:nvPr/>
        </p:nvSpPr>
        <p:spPr>
          <a:xfrm>
            <a:off x="8256440" y="208335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2" name="Rectangle 61">
            <a:extLst>
              <a:ext uri="{FF2B5EF4-FFF2-40B4-BE49-F238E27FC236}">
                <a16:creationId xmlns:a16="http://schemas.microsoft.com/office/drawing/2014/main" id="{691E954A-A0C1-4C5C-85E5-3A43E4E9846E}"/>
              </a:ext>
            </a:extLst>
          </p:cNvPr>
          <p:cNvSpPr/>
          <p:nvPr/>
        </p:nvSpPr>
        <p:spPr>
          <a:xfrm>
            <a:off x="3312381" y="603961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3" name="Rectangle 62">
            <a:extLst>
              <a:ext uri="{FF2B5EF4-FFF2-40B4-BE49-F238E27FC236}">
                <a16:creationId xmlns:a16="http://schemas.microsoft.com/office/drawing/2014/main" id="{686E2A42-0B83-47E3-856E-7C8CE523F82F}"/>
              </a:ext>
            </a:extLst>
          </p:cNvPr>
          <p:cNvSpPr/>
          <p:nvPr/>
        </p:nvSpPr>
        <p:spPr>
          <a:xfrm>
            <a:off x="3322998" y="5478403"/>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4" name="Rectangle 63">
            <a:extLst>
              <a:ext uri="{FF2B5EF4-FFF2-40B4-BE49-F238E27FC236}">
                <a16:creationId xmlns:a16="http://schemas.microsoft.com/office/drawing/2014/main" id="{00EF31A7-6073-44A6-908A-4B0099C7E900}"/>
              </a:ext>
            </a:extLst>
          </p:cNvPr>
          <p:cNvSpPr/>
          <p:nvPr/>
        </p:nvSpPr>
        <p:spPr>
          <a:xfrm>
            <a:off x="7560741" y="5431517"/>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5" name="Rectangle 64">
            <a:extLst>
              <a:ext uri="{FF2B5EF4-FFF2-40B4-BE49-F238E27FC236}">
                <a16:creationId xmlns:a16="http://schemas.microsoft.com/office/drawing/2014/main" id="{010C8629-6C34-4FD0-A351-F9DFF4076347}"/>
              </a:ext>
            </a:extLst>
          </p:cNvPr>
          <p:cNvSpPr/>
          <p:nvPr/>
        </p:nvSpPr>
        <p:spPr>
          <a:xfrm>
            <a:off x="7587391" y="6021104"/>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6" name="Rectangle 65">
            <a:extLst>
              <a:ext uri="{FF2B5EF4-FFF2-40B4-BE49-F238E27FC236}">
                <a16:creationId xmlns:a16="http://schemas.microsoft.com/office/drawing/2014/main" id="{5064A615-ACE7-4C42-91A2-DAA8E9675257}"/>
              </a:ext>
            </a:extLst>
          </p:cNvPr>
          <p:cNvSpPr/>
          <p:nvPr/>
        </p:nvSpPr>
        <p:spPr>
          <a:xfrm>
            <a:off x="3980928" y="368814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7" name="Rectangle 66">
            <a:extLst>
              <a:ext uri="{FF2B5EF4-FFF2-40B4-BE49-F238E27FC236}">
                <a16:creationId xmlns:a16="http://schemas.microsoft.com/office/drawing/2014/main" id="{1D9007A8-E1F0-4B3E-913D-3AC03E01639B}"/>
              </a:ext>
            </a:extLst>
          </p:cNvPr>
          <p:cNvSpPr/>
          <p:nvPr/>
        </p:nvSpPr>
        <p:spPr>
          <a:xfrm>
            <a:off x="3959274" y="3140577"/>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8" name="Rectangle 67">
            <a:extLst>
              <a:ext uri="{FF2B5EF4-FFF2-40B4-BE49-F238E27FC236}">
                <a16:creationId xmlns:a16="http://schemas.microsoft.com/office/drawing/2014/main" id="{CC3FE2B1-8E98-4B5B-9FD2-1FA944679B15}"/>
              </a:ext>
            </a:extLst>
          </p:cNvPr>
          <p:cNvSpPr/>
          <p:nvPr/>
        </p:nvSpPr>
        <p:spPr>
          <a:xfrm>
            <a:off x="3993953" y="474345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69" name="Rectangle 68">
            <a:extLst>
              <a:ext uri="{FF2B5EF4-FFF2-40B4-BE49-F238E27FC236}">
                <a16:creationId xmlns:a16="http://schemas.microsoft.com/office/drawing/2014/main" id="{7590A6E9-D3B8-43CD-B195-CF5E39E53681}"/>
              </a:ext>
            </a:extLst>
          </p:cNvPr>
          <p:cNvSpPr/>
          <p:nvPr/>
        </p:nvSpPr>
        <p:spPr>
          <a:xfrm>
            <a:off x="3973982" y="423205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0" name="Rectangle 69">
            <a:extLst>
              <a:ext uri="{FF2B5EF4-FFF2-40B4-BE49-F238E27FC236}">
                <a16:creationId xmlns:a16="http://schemas.microsoft.com/office/drawing/2014/main" id="{7AC157C3-DFDF-4F3A-ABA6-359409A72B7B}"/>
              </a:ext>
            </a:extLst>
          </p:cNvPr>
          <p:cNvSpPr/>
          <p:nvPr/>
        </p:nvSpPr>
        <p:spPr>
          <a:xfrm>
            <a:off x="7086098" y="371340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1" name="Rectangle 70">
            <a:extLst>
              <a:ext uri="{FF2B5EF4-FFF2-40B4-BE49-F238E27FC236}">
                <a16:creationId xmlns:a16="http://schemas.microsoft.com/office/drawing/2014/main" id="{4B63661C-E200-48A5-8670-FDEA95F349F8}"/>
              </a:ext>
            </a:extLst>
          </p:cNvPr>
          <p:cNvSpPr/>
          <p:nvPr/>
        </p:nvSpPr>
        <p:spPr>
          <a:xfrm>
            <a:off x="7079715" y="3152193"/>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2" name="Rectangle 71">
            <a:extLst>
              <a:ext uri="{FF2B5EF4-FFF2-40B4-BE49-F238E27FC236}">
                <a16:creationId xmlns:a16="http://schemas.microsoft.com/office/drawing/2014/main" id="{2AFC118B-E5C8-40E0-8F97-78BADF64D39C}"/>
              </a:ext>
            </a:extLst>
          </p:cNvPr>
          <p:cNvSpPr/>
          <p:nvPr/>
        </p:nvSpPr>
        <p:spPr>
          <a:xfrm>
            <a:off x="7129349" y="477224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3" name="Rectangle 72">
            <a:extLst>
              <a:ext uri="{FF2B5EF4-FFF2-40B4-BE49-F238E27FC236}">
                <a16:creationId xmlns:a16="http://schemas.microsoft.com/office/drawing/2014/main" id="{34B5B969-A8F8-47D9-A955-6C2F79DF88C3}"/>
              </a:ext>
            </a:extLst>
          </p:cNvPr>
          <p:cNvSpPr/>
          <p:nvPr/>
        </p:nvSpPr>
        <p:spPr>
          <a:xfrm>
            <a:off x="7122593" y="425880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4" name="Rectangle 73">
            <a:extLst>
              <a:ext uri="{FF2B5EF4-FFF2-40B4-BE49-F238E27FC236}">
                <a16:creationId xmlns:a16="http://schemas.microsoft.com/office/drawing/2014/main" id="{C9E74A6D-58D6-4A6D-90E6-D982D36FE9E5}"/>
              </a:ext>
            </a:extLst>
          </p:cNvPr>
          <p:cNvSpPr/>
          <p:nvPr/>
        </p:nvSpPr>
        <p:spPr>
          <a:xfrm>
            <a:off x="9536229" y="212995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5" name="Rectangle 74">
            <a:extLst>
              <a:ext uri="{FF2B5EF4-FFF2-40B4-BE49-F238E27FC236}">
                <a16:creationId xmlns:a16="http://schemas.microsoft.com/office/drawing/2014/main" id="{FAF76236-7ED1-4D9F-8E69-5647942F18AA}"/>
              </a:ext>
            </a:extLst>
          </p:cNvPr>
          <p:cNvSpPr/>
          <p:nvPr/>
        </p:nvSpPr>
        <p:spPr>
          <a:xfrm>
            <a:off x="9591675" y="317051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6" name="Rectangle 75">
            <a:extLst>
              <a:ext uri="{FF2B5EF4-FFF2-40B4-BE49-F238E27FC236}">
                <a16:creationId xmlns:a16="http://schemas.microsoft.com/office/drawing/2014/main" id="{192C2D0A-6C64-45F6-9A12-8C2B58A407B2}"/>
              </a:ext>
            </a:extLst>
          </p:cNvPr>
          <p:cNvSpPr/>
          <p:nvPr/>
        </p:nvSpPr>
        <p:spPr>
          <a:xfrm>
            <a:off x="9595930" y="2668499"/>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7" name="Rectangle 76">
            <a:extLst>
              <a:ext uri="{FF2B5EF4-FFF2-40B4-BE49-F238E27FC236}">
                <a16:creationId xmlns:a16="http://schemas.microsoft.com/office/drawing/2014/main" id="{8CC3BDDC-98C8-48BD-8DBC-AC42D2EEF320}"/>
              </a:ext>
            </a:extLst>
          </p:cNvPr>
          <p:cNvSpPr/>
          <p:nvPr/>
        </p:nvSpPr>
        <p:spPr>
          <a:xfrm>
            <a:off x="9604456" y="4243427"/>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8" name="Rectangle 77">
            <a:extLst>
              <a:ext uri="{FF2B5EF4-FFF2-40B4-BE49-F238E27FC236}">
                <a16:creationId xmlns:a16="http://schemas.microsoft.com/office/drawing/2014/main" id="{AA91D60C-0E77-436D-B338-CD60348145F1}"/>
              </a:ext>
            </a:extLst>
          </p:cNvPr>
          <p:cNvSpPr/>
          <p:nvPr/>
        </p:nvSpPr>
        <p:spPr>
          <a:xfrm>
            <a:off x="9608601" y="371322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79" name="Rectangle 78">
            <a:extLst>
              <a:ext uri="{FF2B5EF4-FFF2-40B4-BE49-F238E27FC236}">
                <a16:creationId xmlns:a16="http://schemas.microsoft.com/office/drawing/2014/main" id="{0F3C1286-8CC2-4580-86CE-37FC032FE076}"/>
              </a:ext>
            </a:extLst>
          </p:cNvPr>
          <p:cNvSpPr/>
          <p:nvPr/>
        </p:nvSpPr>
        <p:spPr>
          <a:xfrm>
            <a:off x="11420132" y="214987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0" name="Rectangle 79">
            <a:extLst>
              <a:ext uri="{FF2B5EF4-FFF2-40B4-BE49-F238E27FC236}">
                <a16:creationId xmlns:a16="http://schemas.microsoft.com/office/drawing/2014/main" id="{8E1122E2-4088-4A89-A3F5-223A0F7D953F}"/>
              </a:ext>
            </a:extLst>
          </p:cNvPr>
          <p:cNvSpPr/>
          <p:nvPr/>
        </p:nvSpPr>
        <p:spPr>
          <a:xfrm>
            <a:off x="9600274" y="478860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1" name="Rectangle 80">
            <a:extLst>
              <a:ext uri="{FF2B5EF4-FFF2-40B4-BE49-F238E27FC236}">
                <a16:creationId xmlns:a16="http://schemas.microsoft.com/office/drawing/2014/main" id="{330F2A87-7D87-4BE7-B639-06B84AA55FD5}"/>
              </a:ext>
            </a:extLst>
          </p:cNvPr>
          <p:cNvSpPr/>
          <p:nvPr/>
        </p:nvSpPr>
        <p:spPr>
          <a:xfrm>
            <a:off x="11443122" y="3190778"/>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2" name="Rectangle 81">
            <a:extLst>
              <a:ext uri="{FF2B5EF4-FFF2-40B4-BE49-F238E27FC236}">
                <a16:creationId xmlns:a16="http://schemas.microsoft.com/office/drawing/2014/main" id="{DE05E4AD-0DE6-4232-A3DB-C2C3A411CF66}"/>
              </a:ext>
            </a:extLst>
          </p:cNvPr>
          <p:cNvSpPr/>
          <p:nvPr/>
        </p:nvSpPr>
        <p:spPr>
          <a:xfrm>
            <a:off x="11443122" y="268001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3" name="Rectangle 82">
            <a:extLst>
              <a:ext uri="{FF2B5EF4-FFF2-40B4-BE49-F238E27FC236}">
                <a16:creationId xmlns:a16="http://schemas.microsoft.com/office/drawing/2014/main" id="{C4BD81ED-428D-4BD2-9059-892131195A7A}"/>
              </a:ext>
            </a:extLst>
          </p:cNvPr>
          <p:cNvSpPr/>
          <p:nvPr/>
        </p:nvSpPr>
        <p:spPr>
          <a:xfrm>
            <a:off x="11466661" y="368814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4" name="Rectangle 83">
            <a:extLst>
              <a:ext uri="{FF2B5EF4-FFF2-40B4-BE49-F238E27FC236}">
                <a16:creationId xmlns:a16="http://schemas.microsoft.com/office/drawing/2014/main" id="{D0228E24-5260-463C-B36F-D694449FAD5C}"/>
              </a:ext>
            </a:extLst>
          </p:cNvPr>
          <p:cNvSpPr/>
          <p:nvPr/>
        </p:nvSpPr>
        <p:spPr>
          <a:xfrm>
            <a:off x="11466660" y="4237069"/>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5" name="Rectangle 84">
            <a:extLst>
              <a:ext uri="{FF2B5EF4-FFF2-40B4-BE49-F238E27FC236}">
                <a16:creationId xmlns:a16="http://schemas.microsoft.com/office/drawing/2014/main" id="{4D761947-F516-4F43-979C-AE2BD68B3E23}"/>
              </a:ext>
            </a:extLst>
          </p:cNvPr>
          <p:cNvSpPr/>
          <p:nvPr/>
        </p:nvSpPr>
        <p:spPr>
          <a:xfrm>
            <a:off x="11462515" y="470521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6" name="Rectangle 85">
            <a:extLst>
              <a:ext uri="{FF2B5EF4-FFF2-40B4-BE49-F238E27FC236}">
                <a16:creationId xmlns:a16="http://schemas.microsoft.com/office/drawing/2014/main" id="{A075CDE6-36B6-409D-A93B-354BE7FDE31A}"/>
              </a:ext>
            </a:extLst>
          </p:cNvPr>
          <p:cNvSpPr/>
          <p:nvPr/>
        </p:nvSpPr>
        <p:spPr>
          <a:xfrm>
            <a:off x="4622057" y="603961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7" name="Rectangle 86">
            <a:extLst>
              <a:ext uri="{FF2B5EF4-FFF2-40B4-BE49-F238E27FC236}">
                <a16:creationId xmlns:a16="http://schemas.microsoft.com/office/drawing/2014/main" id="{A35F2948-3F43-4B5B-A080-A5ABF251B3B5}"/>
              </a:ext>
            </a:extLst>
          </p:cNvPr>
          <p:cNvSpPr/>
          <p:nvPr/>
        </p:nvSpPr>
        <p:spPr>
          <a:xfrm>
            <a:off x="4598824" y="5486458"/>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8" name="Rectangle 87">
            <a:extLst>
              <a:ext uri="{FF2B5EF4-FFF2-40B4-BE49-F238E27FC236}">
                <a16:creationId xmlns:a16="http://schemas.microsoft.com/office/drawing/2014/main" id="{7B5A8D82-87CA-4960-8DE4-9CC2FA98094A}"/>
              </a:ext>
            </a:extLst>
          </p:cNvPr>
          <p:cNvSpPr/>
          <p:nvPr/>
        </p:nvSpPr>
        <p:spPr>
          <a:xfrm>
            <a:off x="8928066" y="545606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89" name="Rectangle 88">
            <a:extLst>
              <a:ext uri="{FF2B5EF4-FFF2-40B4-BE49-F238E27FC236}">
                <a16:creationId xmlns:a16="http://schemas.microsoft.com/office/drawing/2014/main" id="{4753C48B-8DD4-4319-8940-A46F5968B4BC}"/>
              </a:ext>
            </a:extLst>
          </p:cNvPr>
          <p:cNvSpPr/>
          <p:nvPr/>
        </p:nvSpPr>
        <p:spPr>
          <a:xfrm>
            <a:off x="8972411" y="604989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90" name="Rectangle 89">
            <a:extLst>
              <a:ext uri="{FF2B5EF4-FFF2-40B4-BE49-F238E27FC236}">
                <a16:creationId xmlns:a16="http://schemas.microsoft.com/office/drawing/2014/main" id="{4FA71E05-0FAB-4F77-B584-A71301216E6A}"/>
              </a:ext>
            </a:extLst>
          </p:cNvPr>
          <p:cNvSpPr/>
          <p:nvPr/>
        </p:nvSpPr>
        <p:spPr>
          <a:xfrm>
            <a:off x="11443122" y="1585015"/>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0</a:t>
            </a:r>
          </a:p>
        </p:txBody>
      </p:sp>
      <p:sp>
        <p:nvSpPr>
          <p:cNvPr id="91" name="Rectangle 90">
            <a:extLst>
              <a:ext uri="{FF2B5EF4-FFF2-40B4-BE49-F238E27FC236}">
                <a16:creationId xmlns:a16="http://schemas.microsoft.com/office/drawing/2014/main" id="{650981C0-A794-48AC-A3AC-BD884B94C624}"/>
              </a:ext>
            </a:extLst>
          </p:cNvPr>
          <p:cNvSpPr/>
          <p:nvPr/>
        </p:nvSpPr>
        <p:spPr>
          <a:xfrm>
            <a:off x="2650031" y="603319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2" name="Rectangle 91">
            <a:extLst>
              <a:ext uri="{FF2B5EF4-FFF2-40B4-BE49-F238E27FC236}">
                <a16:creationId xmlns:a16="http://schemas.microsoft.com/office/drawing/2014/main" id="{6C15A3D2-0925-4E3D-8EB5-4F128B51AB6F}"/>
              </a:ext>
            </a:extLst>
          </p:cNvPr>
          <p:cNvSpPr/>
          <p:nvPr/>
        </p:nvSpPr>
        <p:spPr>
          <a:xfrm>
            <a:off x="2614745" y="554785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3" name="Rectangle 92">
            <a:extLst>
              <a:ext uri="{FF2B5EF4-FFF2-40B4-BE49-F238E27FC236}">
                <a16:creationId xmlns:a16="http://schemas.microsoft.com/office/drawing/2014/main" id="{362B4DDA-4A77-46FD-84CF-921738C98091}"/>
              </a:ext>
            </a:extLst>
          </p:cNvPr>
          <p:cNvSpPr/>
          <p:nvPr/>
        </p:nvSpPr>
        <p:spPr>
          <a:xfrm>
            <a:off x="6961846" y="554069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4" name="Rectangle 93">
            <a:extLst>
              <a:ext uri="{FF2B5EF4-FFF2-40B4-BE49-F238E27FC236}">
                <a16:creationId xmlns:a16="http://schemas.microsoft.com/office/drawing/2014/main" id="{675E7D7B-CDCD-4C01-873B-0B2C8891C3F0}"/>
              </a:ext>
            </a:extLst>
          </p:cNvPr>
          <p:cNvSpPr/>
          <p:nvPr/>
        </p:nvSpPr>
        <p:spPr>
          <a:xfrm>
            <a:off x="6996520" y="6039615"/>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5" name="Rectangle 94">
            <a:extLst>
              <a:ext uri="{FF2B5EF4-FFF2-40B4-BE49-F238E27FC236}">
                <a16:creationId xmlns:a16="http://schemas.microsoft.com/office/drawing/2014/main" id="{40A6929E-72EE-40AF-A064-410DFCBF0886}"/>
              </a:ext>
            </a:extLst>
          </p:cNvPr>
          <p:cNvSpPr/>
          <p:nvPr/>
        </p:nvSpPr>
        <p:spPr>
          <a:xfrm>
            <a:off x="2097452" y="4203961"/>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6" name="Rectangle 95">
            <a:extLst>
              <a:ext uri="{FF2B5EF4-FFF2-40B4-BE49-F238E27FC236}">
                <a16:creationId xmlns:a16="http://schemas.microsoft.com/office/drawing/2014/main" id="{08098095-E9D4-442E-8573-B63E42D69D3D}"/>
              </a:ext>
            </a:extLst>
          </p:cNvPr>
          <p:cNvSpPr/>
          <p:nvPr/>
        </p:nvSpPr>
        <p:spPr>
          <a:xfrm>
            <a:off x="2105855" y="318276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7" name="Rectangle 96">
            <a:extLst>
              <a:ext uri="{FF2B5EF4-FFF2-40B4-BE49-F238E27FC236}">
                <a16:creationId xmlns:a16="http://schemas.microsoft.com/office/drawing/2014/main" id="{BB777F1F-B960-4F7B-B256-2AD14DD7B3E0}"/>
              </a:ext>
            </a:extLst>
          </p:cNvPr>
          <p:cNvSpPr/>
          <p:nvPr/>
        </p:nvSpPr>
        <p:spPr>
          <a:xfrm>
            <a:off x="2083302" y="372474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8" name="Rectangle 97">
            <a:extLst>
              <a:ext uri="{FF2B5EF4-FFF2-40B4-BE49-F238E27FC236}">
                <a16:creationId xmlns:a16="http://schemas.microsoft.com/office/drawing/2014/main" id="{A25D53FF-A1E6-4834-9DFE-5A80FCFCF860}"/>
              </a:ext>
            </a:extLst>
          </p:cNvPr>
          <p:cNvSpPr/>
          <p:nvPr/>
        </p:nvSpPr>
        <p:spPr>
          <a:xfrm>
            <a:off x="5125126" y="4211427"/>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99" name="Rectangle 98">
            <a:extLst>
              <a:ext uri="{FF2B5EF4-FFF2-40B4-BE49-F238E27FC236}">
                <a16:creationId xmlns:a16="http://schemas.microsoft.com/office/drawing/2014/main" id="{26708F2F-3056-4BA9-8E91-287194F4DF95}"/>
              </a:ext>
            </a:extLst>
          </p:cNvPr>
          <p:cNvSpPr/>
          <p:nvPr/>
        </p:nvSpPr>
        <p:spPr>
          <a:xfrm>
            <a:off x="5145638" y="368170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0" name="Rectangle 99">
            <a:extLst>
              <a:ext uri="{FF2B5EF4-FFF2-40B4-BE49-F238E27FC236}">
                <a16:creationId xmlns:a16="http://schemas.microsoft.com/office/drawing/2014/main" id="{5ECE60AB-3A71-4C28-9FE2-17AF9D4E5CA0}"/>
              </a:ext>
            </a:extLst>
          </p:cNvPr>
          <p:cNvSpPr/>
          <p:nvPr/>
        </p:nvSpPr>
        <p:spPr>
          <a:xfrm>
            <a:off x="5168557" y="3177539"/>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1" name="Rectangle 100">
            <a:extLst>
              <a:ext uri="{FF2B5EF4-FFF2-40B4-BE49-F238E27FC236}">
                <a16:creationId xmlns:a16="http://schemas.microsoft.com/office/drawing/2014/main" id="{47855D41-C4F8-4D05-A091-1529F67B0E71}"/>
              </a:ext>
            </a:extLst>
          </p:cNvPr>
          <p:cNvSpPr/>
          <p:nvPr/>
        </p:nvSpPr>
        <p:spPr>
          <a:xfrm>
            <a:off x="2141106" y="474243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2" name="Rectangle 101">
            <a:extLst>
              <a:ext uri="{FF2B5EF4-FFF2-40B4-BE49-F238E27FC236}">
                <a16:creationId xmlns:a16="http://schemas.microsoft.com/office/drawing/2014/main" id="{A167FE61-A5D2-4AB8-9BBF-1D9F2A0826A8}"/>
              </a:ext>
            </a:extLst>
          </p:cNvPr>
          <p:cNvSpPr/>
          <p:nvPr/>
        </p:nvSpPr>
        <p:spPr>
          <a:xfrm>
            <a:off x="5101642" y="4754350"/>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3" name="Rectangle 102">
            <a:extLst>
              <a:ext uri="{FF2B5EF4-FFF2-40B4-BE49-F238E27FC236}">
                <a16:creationId xmlns:a16="http://schemas.microsoft.com/office/drawing/2014/main" id="{AFB07490-2DB1-49CE-A924-6BD7A546E6E0}"/>
              </a:ext>
            </a:extLst>
          </p:cNvPr>
          <p:cNvSpPr/>
          <p:nvPr/>
        </p:nvSpPr>
        <p:spPr>
          <a:xfrm>
            <a:off x="7724549" y="4755622"/>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4" name="Rectangle 103">
            <a:extLst>
              <a:ext uri="{FF2B5EF4-FFF2-40B4-BE49-F238E27FC236}">
                <a16:creationId xmlns:a16="http://schemas.microsoft.com/office/drawing/2014/main" id="{D30B514B-B38A-4B83-BBA8-1622217E997B}"/>
              </a:ext>
            </a:extLst>
          </p:cNvPr>
          <p:cNvSpPr/>
          <p:nvPr/>
        </p:nvSpPr>
        <p:spPr>
          <a:xfrm>
            <a:off x="7704882" y="4256653"/>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5" name="Rectangle 104">
            <a:extLst>
              <a:ext uri="{FF2B5EF4-FFF2-40B4-BE49-F238E27FC236}">
                <a16:creationId xmlns:a16="http://schemas.microsoft.com/office/drawing/2014/main" id="{ABF99AA1-7C61-41D0-A52A-8AD6BC17F1E6}"/>
              </a:ext>
            </a:extLst>
          </p:cNvPr>
          <p:cNvSpPr/>
          <p:nvPr/>
        </p:nvSpPr>
        <p:spPr>
          <a:xfrm>
            <a:off x="7711110" y="3668346"/>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6" name="Rectangle 105">
            <a:extLst>
              <a:ext uri="{FF2B5EF4-FFF2-40B4-BE49-F238E27FC236}">
                <a16:creationId xmlns:a16="http://schemas.microsoft.com/office/drawing/2014/main" id="{D4657B7F-9409-4100-98D1-069C1B2E1890}"/>
              </a:ext>
            </a:extLst>
          </p:cNvPr>
          <p:cNvSpPr/>
          <p:nvPr/>
        </p:nvSpPr>
        <p:spPr>
          <a:xfrm>
            <a:off x="7717579" y="3152193"/>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7" name="Rectangle 106">
            <a:extLst>
              <a:ext uri="{FF2B5EF4-FFF2-40B4-BE49-F238E27FC236}">
                <a16:creationId xmlns:a16="http://schemas.microsoft.com/office/drawing/2014/main" id="{74D82119-44F8-463E-8A14-C086FDFFBFB1}"/>
              </a:ext>
            </a:extLst>
          </p:cNvPr>
          <p:cNvSpPr/>
          <p:nvPr/>
        </p:nvSpPr>
        <p:spPr>
          <a:xfrm>
            <a:off x="4619631" y="4712313"/>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8" name="Rectangle 107">
            <a:extLst>
              <a:ext uri="{FF2B5EF4-FFF2-40B4-BE49-F238E27FC236}">
                <a16:creationId xmlns:a16="http://schemas.microsoft.com/office/drawing/2014/main" id="{17E22795-F774-476A-92D6-D73FA465C150}"/>
              </a:ext>
            </a:extLst>
          </p:cNvPr>
          <p:cNvSpPr/>
          <p:nvPr/>
        </p:nvSpPr>
        <p:spPr>
          <a:xfrm>
            <a:off x="4639819" y="428655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09" name="Rectangle 108">
            <a:extLst>
              <a:ext uri="{FF2B5EF4-FFF2-40B4-BE49-F238E27FC236}">
                <a16:creationId xmlns:a16="http://schemas.microsoft.com/office/drawing/2014/main" id="{5332E195-FE51-49CE-8480-48D0041FC892}"/>
              </a:ext>
            </a:extLst>
          </p:cNvPr>
          <p:cNvSpPr/>
          <p:nvPr/>
        </p:nvSpPr>
        <p:spPr>
          <a:xfrm>
            <a:off x="4606136" y="367727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10" name="Rectangle 109">
            <a:extLst>
              <a:ext uri="{FF2B5EF4-FFF2-40B4-BE49-F238E27FC236}">
                <a16:creationId xmlns:a16="http://schemas.microsoft.com/office/drawing/2014/main" id="{63B1E3D5-3BFE-4366-B612-A9A56457456C}"/>
              </a:ext>
            </a:extLst>
          </p:cNvPr>
          <p:cNvSpPr/>
          <p:nvPr/>
        </p:nvSpPr>
        <p:spPr>
          <a:xfrm>
            <a:off x="4597808" y="3152193"/>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11" name="Rectangle 110">
            <a:extLst>
              <a:ext uri="{FF2B5EF4-FFF2-40B4-BE49-F238E27FC236}">
                <a16:creationId xmlns:a16="http://schemas.microsoft.com/office/drawing/2014/main" id="{6C123D86-6935-4345-9541-9081FE9F61B8}"/>
              </a:ext>
            </a:extLst>
          </p:cNvPr>
          <p:cNvSpPr/>
          <p:nvPr/>
        </p:nvSpPr>
        <p:spPr>
          <a:xfrm>
            <a:off x="9469456" y="602110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12" name="Rectangle 111">
            <a:extLst>
              <a:ext uri="{FF2B5EF4-FFF2-40B4-BE49-F238E27FC236}">
                <a16:creationId xmlns:a16="http://schemas.microsoft.com/office/drawing/2014/main" id="{D00500F2-AFEE-4268-A61F-A23AFB3F76C4}"/>
              </a:ext>
            </a:extLst>
          </p:cNvPr>
          <p:cNvSpPr/>
          <p:nvPr/>
        </p:nvSpPr>
        <p:spPr>
          <a:xfrm>
            <a:off x="9472473" y="5486458"/>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13" name="Rectangle 112">
            <a:extLst>
              <a:ext uri="{FF2B5EF4-FFF2-40B4-BE49-F238E27FC236}">
                <a16:creationId xmlns:a16="http://schemas.microsoft.com/office/drawing/2014/main" id="{9AF85AEA-CBDF-4375-AEE0-98E33C1A4789}"/>
              </a:ext>
            </a:extLst>
          </p:cNvPr>
          <p:cNvSpPr/>
          <p:nvPr/>
        </p:nvSpPr>
        <p:spPr>
          <a:xfrm>
            <a:off x="5241749" y="6064433"/>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14" name="Rectangle 113">
            <a:extLst>
              <a:ext uri="{FF2B5EF4-FFF2-40B4-BE49-F238E27FC236}">
                <a16:creationId xmlns:a16="http://schemas.microsoft.com/office/drawing/2014/main" id="{31D26927-5758-461B-82CA-EED3108721F6}"/>
              </a:ext>
            </a:extLst>
          </p:cNvPr>
          <p:cNvSpPr/>
          <p:nvPr/>
        </p:nvSpPr>
        <p:spPr>
          <a:xfrm>
            <a:off x="5280682" y="553864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15" name="Rectangle 114">
            <a:extLst>
              <a:ext uri="{FF2B5EF4-FFF2-40B4-BE49-F238E27FC236}">
                <a16:creationId xmlns:a16="http://schemas.microsoft.com/office/drawing/2014/main" id="{5E948BAB-BFA1-4711-A18A-E26112D83560}"/>
              </a:ext>
            </a:extLst>
          </p:cNvPr>
          <p:cNvSpPr/>
          <p:nvPr/>
        </p:nvSpPr>
        <p:spPr>
          <a:xfrm>
            <a:off x="2049473" y="6022028"/>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16" name="Rectangle 115">
            <a:extLst>
              <a:ext uri="{FF2B5EF4-FFF2-40B4-BE49-F238E27FC236}">
                <a16:creationId xmlns:a16="http://schemas.microsoft.com/office/drawing/2014/main" id="{0BEC97BD-8655-4098-B812-9D6789065144}"/>
              </a:ext>
            </a:extLst>
          </p:cNvPr>
          <p:cNvSpPr/>
          <p:nvPr/>
        </p:nvSpPr>
        <p:spPr>
          <a:xfrm>
            <a:off x="2086974" y="5463186"/>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17" name="Rectangle 116">
            <a:extLst>
              <a:ext uri="{FF2B5EF4-FFF2-40B4-BE49-F238E27FC236}">
                <a16:creationId xmlns:a16="http://schemas.microsoft.com/office/drawing/2014/main" id="{213372E5-1BAD-4B20-8920-B891B92C62E4}"/>
              </a:ext>
            </a:extLst>
          </p:cNvPr>
          <p:cNvSpPr/>
          <p:nvPr/>
        </p:nvSpPr>
        <p:spPr>
          <a:xfrm>
            <a:off x="6375597" y="6055567"/>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18" name="Rectangle 117">
            <a:extLst>
              <a:ext uri="{FF2B5EF4-FFF2-40B4-BE49-F238E27FC236}">
                <a16:creationId xmlns:a16="http://schemas.microsoft.com/office/drawing/2014/main" id="{71DDAB37-1546-4299-B98A-694B92845F32}"/>
              </a:ext>
            </a:extLst>
          </p:cNvPr>
          <p:cNvSpPr/>
          <p:nvPr/>
        </p:nvSpPr>
        <p:spPr>
          <a:xfrm>
            <a:off x="6365835" y="5517523"/>
            <a:ext cx="747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19" name="Rectangle 118">
            <a:extLst>
              <a:ext uri="{FF2B5EF4-FFF2-40B4-BE49-F238E27FC236}">
                <a16:creationId xmlns:a16="http://schemas.microsoft.com/office/drawing/2014/main" id="{9ACDB643-37E0-4922-BF97-CD305C1D55C1}"/>
              </a:ext>
            </a:extLst>
          </p:cNvPr>
          <p:cNvSpPr/>
          <p:nvPr/>
        </p:nvSpPr>
        <p:spPr>
          <a:xfrm>
            <a:off x="10181843" y="6047530"/>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20" name="Rectangle 119">
            <a:extLst>
              <a:ext uri="{FF2B5EF4-FFF2-40B4-BE49-F238E27FC236}">
                <a16:creationId xmlns:a16="http://schemas.microsoft.com/office/drawing/2014/main" id="{AE5101EE-83D2-4ADE-BD0C-39A9A3D98BA5}"/>
              </a:ext>
            </a:extLst>
          </p:cNvPr>
          <p:cNvSpPr/>
          <p:nvPr/>
        </p:nvSpPr>
        <p:spPr>
          <a:xfrm>
            <a:off x="10147308" y="5523181"/>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21" name="Rectangle 120">
            <a:extLst>
              <a:ext uri="{FF2B5EF4-FFF2-40B4-BE49-F238E27FC236}">
                <a16:creationId xmlns:a16="http://schemas.microsoft.com/office/drawing/2014/main" id="{0F521F6D-CD14-4AFB-9318-D38CEBB3B1C4}"/>
              </a:ext>
            </a:extLst>
          </p:cNvPr>
          <p:cNvSpPr/>
          <p:nvPr/>
        </p:nvSpPr>
        <p:spPr>
          <a:xfrm>
            <a:off x="5915085" y="6030489"/>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22" name="Rectangle 121">
            <a:extLst>
              <a:ext uri="{FF2B5EF4-FFF2-40B4-BE49-F238E27FC236}">
                <a16:creationId xmlns:a16="http://schemas.microsoft.com/office/drawing/2014/main" id="{962BE0FB-B82E-414B-A9DD-828E909E413F}"/>
              </a:ext>
            </a:extLst>
          </p:cNvPr>
          <p:cNvSpPr/>
          <p:nvPr/>
        </p:nvSpPr>
        <p:spPr>
          <a:xfrm>
            <a:off x="5880589" y="554124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23" name="Rectangle 122">
            <a:extLst>
              <a:ext uri="{FF2B5EF4-FFF2-40B4-BE49-F238E27FC236}">
                <a16:creationId xmlns:a16="http://schemas.microsoft.com/office/drawing/2014/main" id="{5308195B-DFE8-4BD5-905A-7E24E7DC31D8}"/>
              </a:ext>
            </a:extLst>
          </p:cNvPr>
          <p:cNvSpPr/>
          <p:nvPr/>
        </p:nvSpPr>
        <p:spPr>
          <a:xfrm>
            <a:off x="-1" y="-78386"/>
            <a:ext cx="12192001" cy="1446550"/>
          </a:xfrm>
          <a:prstGeom prst="rect">
            <a:avLst/>
          </a:prstGeom>
          <a:noFill/>
        </p:spPr>
        <p:txBody>
          <a:bodyPr wrap="square" lIns="91440" tIns="45720" rIns="91440" bIns="45720">
            <a:spAutoFit/>
          </a:bodyPr>
          <a:lstStyle/>
          <a:p>
            <a:pPr algn="ctr"/>
            <a:r>
              <a:rPr lang="en-US" sz="4400" dirty="0">
                <a:ln w="0"/>
                <a:solidFill>
                  <a:schemeClr val="accent4">
                    <a:lumMod val="40000"/>
                    <a:lumOff val="60000"/>
                  </a:schemeClr>
                </a:solidFill>
                <a:effectLst>
                  <a:outerShdw blurRad="38100" dist="19050" dir="2700000" algn="tl" rotWithShape="0">
                    <a:schemeClr val="dk1">
                      <a:alpha val="40000"/>
                    </a:schemeClr>
                  </a:outerShdw>
                </a:effectLst>
              </a:rPr>
              <a:t>These are the magnetic quantum numbers, or the orientations of the orbitals. </a:t>
            </a:r>
          </a:p>
        </p:txBody>
      </p:sp>
      <p:sp>
        <p:nvSpPr>
          <p:cNvPr id="2" name="Arrow: Right 1">
            <a:extLst>
              <a:ext uri="{FF2B5EF4-FFF2-40B4-BE49-F238E27FC236}">
                <a16:creationId xmlns:a16="http://schemas.microsoft.com/office/drawing/2014/main" id="{8D946B94-4990-4A9B-B190-0C463C082347}"/>
              </a:ext>
            </a:extLst>
          </p:cNvPr>
          <p:cNvSpPr/>
          <p:nvPr/>
        </p:nvSpPr>
        <p:spPr>
          <a:xfrm>
            <a:off x="351692" y="3006680"/>
            <a:ext cx="8632786" cy="2494223"/>
          </a:xfrm>
          <a:prstGeom prst="rightArrow">
            <a:avLst/>
          </a:prstGeom>
          <a:solidFill>
            <a:srgbClr val="FFFFFF">
              <a:alpha val="50196"/>
            </a:srgb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Rectangle 2">
            <a:extLst>
              <a:ext uri="{FF2B5EF4-FFF2-40B4-BE49-F238E27FC236}">
                <a16:creationId xmlns:a16="http://schemas.microsoft.com/office/drawing/2014/main" id="{0A345FC7-BCAD-429E-82BF-9C790DFF7826}"/>
              </a:ext>
            </a:extLst>
          </p:cNvPr>
          <p:cNvSpPr/>
          <p:nvPr/>
        </p:nvSpPr>
        <p:spPr>
          <a:xfrm>
            <a:off x="2089644" y="1675294"/>
            <a:ext cx="6664298" cy="1754326"/>
          </a:xfrm>
          <a:prstGeom prst="rect">
            <a:avLst/>
          </a:prstGeom>
          <a:noFill/>
        </p:spPr>
        <p:txBody>
          <a:bodyPr wrap="square" lIns="91440" tIns="45720" rIns="91440" bIns="45720">
            <a:spAutoFit/>
          </a:bodyPr>
          <a:lstStyle/>
          <a:p>
            <a:r>
              <a:rPr lang="en-US" sz="3600" dirty="0">
                <a:ln w="0"/>
                <a:solidFill>
                  <a:schemeClr val="accent1"/>
                </a:solidFill>
                <a:effectLst>
                  <a:outerShdw blurRad="38100" dist="25400" dir="5400000" algn="ctr" rotWithShape="0">
                    <a:srgbClr val="6E747A">
                      <a:alpha val="43000"/>
                    </a:srgbClr>
                  </a:outerShdw>
                </a:effectLst>
              </a:rPr>
              <a:t>Electrons are added left to right, top to bottom, in accordance with…</a:t>
            </a:r>
          </a:p>
        </p:txBody>
      </p:sp>
      <p:sp>
        <p:nvSpPr>
          <p:cNvPr id="125" name="Rectangle 124">
            <a:extLst>
              <a:ext uri="{FF2B5EF4-FFF2-40B4-BE49-F238E27FC236}">
                <a16:creationId xmlns:a16="http://schemas.microsoft.com/office/drawing/2014/main" id="{B65F4A79-5DF8-46BB-83ED-45153AE8C177}"/>
              </a:ext>
            </a:extLst>
          </p:cNvPr>
          <p:cNvSpPr/>
          <p:nvPr/>
        </p:nvSpPr>
        <p:spPr>
          <a:xfrm>
            <a:off x="1198206" y="3755634"/>
            <a:ext cx="6165470"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The Aufbau Principle</a:t>
            </a:r>
          </a:p>
        </p:txBody>
      </p:sp>
      <p:sp>
        <p:nvSpPr>
          <p:cNvPr id="126" name="Rectangle 125">
            <a:extLst>
              <a:ext uri="{FF2B5EF4-FFF2-40B4-BE49-F238E27FC236}">
                <a16:creationId xmlns:a16="http://schemas.microsoft.com/office/drawing/2014/main" id="{0C70C826-BD77-4830-B376-048A291F05DE}"/>
              </a:ext>
            </a:extLst>
          </p:cNvPr>
          <p:cNvSpPr/>
          <p:nvPr/>
        </p:nvSpPr>
        <p:spPr>
          <a:xfrm>
            <a:off x="2665403" y="1250852"/>
            <a:ext cx="7071165" cy="246221"/>
          </a:xfrm>
          <a:prstGeom prst="rect">
            <a:avLst/>
          </a:prstGeom>
        </p:spPr>
        <p:txBody>
          <a:bodyPr wrap="square">
            <a:spAutoFit/>
          </a:bodyPr>
          <a:lstStyle/>
          <a:p>
            <a:r>
              <a:rPr lang="en-US" sz="1000" dirty="0">
                <a:solidFill>
                  <a:schemeClr val="bg1"/>
                </a:solidFill>
              </a:rPr>
              <a:t>Periodic Table. - ppt video online download. (n.d.). Retrieved October 	22, 2019, from </a:t>
            </a:r>
            <a:r>
              <a:rPr lang="en-US" sz="1000" dirty="0">
                <a:solidFill>
                  <a:schemeClr val="bg1"/>
                </a:solidFill>
                <a:hlinkClick r:id="rId3"/>
              </a:rPr>
              <a:t>https://slideplayer.com/slide/5235111/</a:t>
            </a:r>
            <a:r>
              <a:rPr lang="en-US" sz="1000" dirty="0">
                <a:solidFill>
                  <a:schemeClr val="bg1"/>
                </a:solidFill>
              </a:rPr>
              <a:t>.</a:t>
            </a:r>
          </a:p>
        </p:txBody>
      </p:sp>
    </p:spTree>
    <p:extLst>
      <p:ext uri="{BB962C8B-B14F-4D97-AF65-F5344CB8AC3E}">
        <p14:creationId xmlns:p14="http://schemas.microsoft.com/office/powerpoint/2010/main" val="398998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0" fill="hold"/>
                                        <p:tgtEl>
                                          <p:spTgt spid="2"/>
                                        </p:tgtEl>
                                        <p:attrNameLst>
                                          <p:attrName>ppt_x</p:attrName>
                                        </p:attrNameLst>
                                      </p:cBhvr>
                                      <p:tavLst>
                                        <p:tav tm="0">
                                          <p:val>
                                            <p:strVal val="0-#ppt_w/2"/>
                                          </p:val>
                                        </p:tav>
                                        <p:tav tm="100000">
                                          <p:val>
                                            <p:strVal val="#ppt_x"/>
                                          </p:val>
                                        </p:tav>
                                      </p:tavLst>
                                    </p:anim>
                                    <p:anim calcmode="lin" valueType="num">
                                      <p:cBhvr additive="base">
                                        <p:cTn id="13" dur="2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25"/>
                                        </p:tgtEl>
                                        <p:attrNameLst>
                                          <p:attrName>style.visibility</p:attrName>
                                        </p:attrNameLst>
                                      </p:cBhvr>
                                      <p:to>
                                        <p:strVal val="visible"/>
                                      </p:to>
                                    </p:set>
                                    <p:anim calcmode="lin" valueType="num">
                                      <p:cBhvr additive="base">
                                        <p:cTn id="16" dur="3000" fill="hold"/>
                                        <p:tgtEl>
                                          <p:spTgt spid="125"/>
                                        </p:tgtEl>
                                        <p:attrNameLst>
                                          <p:attrName>ppt_x</p:attrName>
                                        </p:attrNameLst>
                                      </p:cBhvr>
                                      <p:tavLst>
                                        <p:tav tm="0">
                                          <p:val>
                                            <p:strVal val="0-#ppt_w/2"/>
                                          </p:val>
                                        </p:tav>
                                        <p:tav tm="100000">
                                          <p:val>
                                            <p:strVal val="#ppt_x"/>
                                          </p:val>
                                        </p:tav>
                                      </p:tavLst>
                                    </p:anim>
                                    <p:anim calcmode="lin" valueType="num">
                                      <p:cBhvr additive="base">
                                        <p:cTn id="17" dur="30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99E7AA-D740-4F34-9020-4332CA64D1ED}"/>
              </a:ext>
            </a:extLst>
          </p:cNvPr>
          <p:cNvPicPr>
            <a:picLocks noChangeAspect="1"/>
          </p:cNvPicPr>
          <p:nvPr/>
        </p:nvPicPr>
        <p:blipFill rotWithShape="1">
          <a:blip r:embed="rId2"/>
          <a:srcRect l="12677" t="9101" r="12942" b="12804"/>
          <a:stretch/>
        </p:blipFill>
        <p:spPr>
          <a:xfrm>
            <a:off x="522514" y="551543"/>
            <a:ext cx="4973797" cy="5892800"/>
          </a:xfrm>
          <a:prstGeom prst="rect">
            <a:avLst/>
          </a:prstGeom>
          <a:ln>
            <a:solidFill>
              <a:schemeClr val="accent2"/>
            </a:solidFill>
          </a:ln>
        </p:spPr>
      </p:pic>
      <p:sp>
        <p:nvSpPr>
          <p:cNvPr id="5" name="Rectangle 4">
            <a:extLst>
              <a:ext uri="{FF2B5EF4-FFF2-40B4-BE49-F238E27FC236}">
                <a16:creationId xmlns:a16="http://schemas.microsoft.com/office/drawing/2014/main" id="{4C830178-2E1C-4361-BEDA-2334265A4F5E}"/>
              </a:ext>
            </a:extLst>
          </p:cNvPr>
          <p:cNvSpPr/>
          <p:nvPr/>
        </p:nvSpPr>
        <p:spPr>
          <a:xfrm>
            <a:off x="5758813" y="866453"/>
            <a:ext cx="5910673" cy="5262979"/>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FFFF"/>
                </a:solidFill>
                <a:effectLst>
                  <a:outerShdw dist="38100" dir="2700000" algn="tl" rotWithShape="0">
                    <a:schemeClr val="accent2"/>
                  </a:outerShdw>
                </a:effectLst>
              </a:rPr>
              <a:t>The magnetic quantum numbers are the solutions to the Bessel Functions that match how the electrons are vibrating.</a:t>
            </a:r>
          </a:p>
        </p:txBody>
      </p:sp>
      <p:sp>
        <p:nvSpPr>
          <p:cNvPr id="2" name="Rectangle 1">
            <a:extLst>
              <a:ext uri="{FF2B5EF4-FFF2-40B4-BE49-F238E27FC236}">
                <a16:creationId xmlns:a16="http://schemas.microsoft.com/office/drawing/2014/main" id="{18229972-4F1A-4086-95A7-FE5411676484}"/>
              </a:ext>
            </a:extLst>
          </p:cNvPr>
          <p:cNvSpPr/>
          <p:nvPr/>
        </p:nvSpPr>
        <p:spPr>
          <a:xfrm>
            <a:off x="5758813" y="6129432"/>
            <a:ext cx="6096000" cy="646331"/>
          </a:xfrm>
          <a:prstGeom prst="rect">
            <a:avLst/>
          </a:prstGeom>
        </p:spPr>
        <p:txBody>
          <a:bodyPr>
            <a:spAutoFit/>
          </a:bodyPr>
          <a:lstStyle/>
          <a:p>
            <a:r>
              <a:rPr lang="en-US" dirty="0">
                <a:solidFill>
                  <a:schemeClr val="accent4">
                    <a:lumMod val="20000"/>
                    <a:lumOff val="80000"/>
                  </a:schemeClr>
                </a:solidFill>
              </a:rPr>
              <a:t>Drum Head Vibrations. (n.d.) Retrieved October 22, 2019, from  	https://www.youtube.com/watch?v=dB1wWx58bFg </a:t>
            </a:r>
          </a:p>
        </p:txBody>
      </p:sp>
    </p:spTree>
    <p:extLst>
      <p:ext uri="{BB962C8B-B14F-4D97-AF65-F5344CB8AC3E}">
        <p14:creationId xmlns:p14="http://schemas.microsoft.com/office/powerpoint/2010/main" val="3638736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BAC34-8E60-473F-B5C5-3C0FD208088F}"/>
              </a:ext>
            </a:extLst>
          </p:cNvPr>
          <p:cNvPicPr>
            <a:picLocks noChangeAspect="1"/>
          </p:cNvPicPr>
          <p:nvPr/>
        </p:nvPicPr>
        <p:blipFill>
          <a:blip r:embed="rId2"/>
          <a:stretch>
            <a:fillRect/>
          </a:stretch>
        </p:blipFill>
        <p:spPr>
          <a:xfrm>
            <a:off x="151885" y="1361356"/>
            <a:ext cx="11888230" cy="5267401"/>
          </a:xfrm>
          <a:prstGeom prst="rect">
            <a:avLst/>
          </a:prstGeom>
        </p:spPr>
      </p:pic>
      <p:sp>
        <p:nvSpPr>
          <p:cNvPr id="6" name="Rectangle 5">
            <a:extLst>
              <a:ext uri="{FF2B5EF4-FFF2-40B4-BE49-F238E27FC236}">
                <a16:creationId xmlns:a16="http://schemas.microsoft.com/office/drawing/2014/main" id="{EEC46345-47BB-45F5-B86B-49D520B193C5}"/>
              </a:ext>
            </a:extLst>
          </p:cNvPr>
          <p:cNvSpPr/>
          <p:nvPr/>
        </p:nvSpPr>
        <p:spPr>
          <a:xfrm>
            <a:off x="3570562" y="5567619"/>
            <a:ext cx="149912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7" name="Rectangle 6">
            <a:extLst>
              <a:ext uri="{FF2B5EF4-FFF2-40B4-BE49-F238E27FC236}">
                <a16:creationId xmlns:a16="http://schemas.microsoft.com/office/drawing/2014/main" id="{345FE5AC-C0E8-4420-9EBA-466E3767623F}"/>
              </a:ext>
            </a:extLst>
          </p:cNvPr>
          <p:cNvSpPr/>
          <p:nvPr/>
        </p:nvSpPr>
        <p:spPr>
          <a:xfrm>
            <a:off x="8423465" y="1343213"/>
            <a:ext cx="149912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8" name="Rectangle 7">
            <a:extLst>
              <a:ext uri="{FF2B5EF4-FFF2-40B4-BE49-F238E27FC236}">
                <a16:creationId xmlns:a16="http://schemas.microsoft.com/office/drawing/2014/main" id="{77B78BD2-50E6-4A6F-9220-135CA4C16475}"/>
              </a:ext>
            </a:extLst>
          </p:cNvPr>
          <p:cNvSpPr/>
          <p:nvPr/>
        </p:nvSpPr>
        <p:spPr>
          <a:xfrm>
            <a:off x="2674511" y="2196405"/>
            <a:ext cx="149912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9" name="Rectangle 8">
            <a:extLst>
              <a:ext uri="{FF2B5EF4-FFF2-40B4-BE49-F238E27FC236}">
                <a16:creationId xmlns:a16="http://schemas.microsoft.com/office/drawing/2014/main" id="{6745E2F1-CF0A-40F5-A54D-756557F2B617}"/>
              </a:ext>
            </a:extLst>
          </p:cNvPr>
          <p:cNvSpPr/>
          <p:nvPr/>
        </p:nvSpPr>
        <p:spPr>
          <a:xfrm>
            <a:off x="0" y="419883"/>
            <a:ext cx="149912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10" name="Rectangle 9">
            <a:extLst>
              <a:ext uri="{FF2B5EF4-FFF2-40B4-BE49-F238E27FC236}">
                <a16:creationId xmlns:a16="http://schemas.microsoft.com/office/drawing/2014/main" id="{D6244909-F3A7-43A7-9F53-CE7DE850EE03}"/>
              </a:ext>
            </a:extLst>
          </p:cNvPr>
          <p:cNvSpPr/>
          <p:nvPr/>
        </p:nvSpPr>
        <p:spPr>
          <a:xfrm>
            <a:off x="1384885" y="419883"/>
            <a:ext cx="1366080"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a:t>
            </a: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11" name="Rectangle 10">
            <a:extLst>
              <a:ext uri="{FF2B5EF4-FFF2-40B4-BE49-F238E27FC236}">
                <a16:creationId xmlns:a16="http://schemas.microsoft.com/office/drawing/2014/main" id="{4D602EB0-D8A2-420C-B67E-FD1711E9D03D}"/>
              </a:ext>
            </a:extLst>
          </p:cNvPr>
          <p:cNvSpPr/>
          <p:nvPr/>
        </p:nvSpPr>
        <p:spPr>
          <a:xfrm>
            <a:off x="6129272" y="2227748"/>
            <a:ext cx="1366080"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a:t>
            </a: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12" name="Rectangle 11">
            <a:extLst>
              <a:ext uri="{FF2B5EF4-FFF2-40B4-BE49-F238E27FC236}">
                <a16:creationId xmlns:a16="http://schemas.microsoft.com/office/drawing/2014/main" id="{8DB46DD0-CB34-4D32-9FC0-113658DD9D79}"/>
              </a:ext>
            </a:extLst>
          </p:cNvPr>
          <p:cNvSpPr/>
          <p:nvPr/>
        </p:nvSpPr>
        <p:spPr>
          <a:xfrm>
            <a:off x="10324329" y="1273075"/>
            <a:ext cx="1366080"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a:t>
            </a: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13" name="Rectangle 12">
            <a:extLst>
              <a:ext uri="{FF2B5EF4-FFF2-40B4-BE49-F238E27FC236}">
                <a16:creationId xmlns:a16="http://schemas.microsoft.com/office/drawing/2014/main" id="{E065B5F5-7171-46B1-B551-27C197035823}"/>
              </a:ext>
            </a:extLst>
          </p:cNvPr>
          <p:cNvSpPr/>
          <p:nvPr/>
        </p:nvSpPr>
        <p:spPr>
          <a:xfrm>
            <a:off x="8093547" y="5723570"/>
            <a:ext cx="1366080"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a:t>
            </a:r>
            <a:r>
              <a:rPr lang="en-US" sz="5400" b="0" cap="none" spc="0" dirty="0">
                <a:ln w="0"/>
                <a:solidFill>
                  <a:schemeClr val="accent1"/>
                </a:solidFill>
                <a:effectLst>
                  <a:outerShdw blurRad="38100" dist="25400" dir="5400000" algn="ctr" rotWithShape="0">
                    <a:srgbClr val="6E747A">
                      <a:alpha val="43000"/>
                    </a:srgbClr>
                  </a:outerShdw>
                </a:effectLst>
              </a:rPr>
              <a:t>1/2</a:t>
            </a:r>
          </a:p>
        </p:txBody>
      </p:sp>
      <p:sp>
        <p:nvSpPr>
          <p:cNvPr id="14" name="Oval 13">
            <a:extLst>
              <a:ext uri="{FF2B5EF4-FFF2-40B4-BE49-F238E27FC236}">
                <a16:creationId xmlns:a16="http://schemas.microsoft.com/office/drawing/2014/main" id="{C297F600-74BE-464A-B27A-718BAC442A91}"/>
              </a:ext>
            </a:extLst>
          </p:cNvPr>
          <p:cNvSpPr/>
          <p:nvPr/>
        </p:nvSpPr>
        <p:spPr>
          <a:xfrm>
            <a:off x="501591" y="1361356"/>
            <a:ext cx="862752" cy="43363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B805FB-DC7C-4AD7-9D13-5064647BB1BF}"/>
              </a:ext>
            </a:extLst>
          </p:cNvPr>
          <p:cNvSpPr/>
          <p:nvPr/>
        </p:nvSpPr>
        <p:spPr>
          <a:xfrm>
            <a:off x="1305583" y="1437556"/>
            <a:ext cx="862752" cy="43363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B8B522-124E-4A71-A7CA-E96CE0AEDE45}"/>
              </a:ext>
            </a:extLst>
          </p:cNvPr>
          <p:cNvSpPr/>
          <p:nvPr/>
        </p:nvSpPr>
        <p:spPr>
          <a:xfrm>
            <a:off x="2067925" y="3067860"/>
            <a:ext cx="3133234" cy="24287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9BC2FB-E80E-4336-8817-7B867007B529}"/>
              </a:ext>
            </a:extLst>
          </p:cNvPr>
          <p:cNvSpPr/>
          <p:nvPr/>
        </p:nvSpPr>
        <p:spPr>
          <a:xfrm>
            <a:off x="5201159" y="3119735"/>
            <a:ext cx="3133234" cy="24287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DB9AEC-E4EA-42B0-B0C5-DCAE5472BA37}"/>
              </a:ext>
            </a:extLst>
          </p:cNvPr>
          <p:cNvSpPr/>
          <p:nvPr/>
        </p:nvSpPr>
        <p:spPr>
          <a:xfrm>
            <a:off x="2181396" y="5496644"/>
            <a:ext cx="4277461" cy="115025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7630DC-BB94-44AE-8CF0-91345CCA199C}"/>
              </a:ext>
            </a:extLst>
          </p:cNvPr>
          <p:cNvSpPr/>
          <p:nvPr/>
        </p:nvSpPr>
        <p:spPr>
          <a:xfrm>
            <a:off x="6471918" y="5510517"/>
            <a:ext cx="4277461" cy="115025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20" name="Oval 19">
            <a:extLst>
              <a:ext uri="{FF2B5EF4-FFF2-40B4-BE49-F238E27FC236}">
                <a16:creationId xmlns:a16="http://schemas.microsoft.com/office/drawing/2014/main" id="{6FBDA585-1578-4975-8157-2794D53EF74B}"/>
              </a:ext>
            </a:extLst>
          </p:cNvPr>
          <p:cNvSpPr/>
          <p:nvPr/>
        </p:nvSpPr>
        <p:spPr>
          <a:xfrm>
            <a:off x="8233982" y="2071323"/>
            <a:ext cx="2056043" cy="349629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B3B5AE0-6BED-4F83-8258-B0DDC936F716}"/>
              </a:ext>
            </a:extLst>
          </p:cNvPr>
          <p:cNvSpPr/>
          <p:nvPr/>
        </p:nvSpPr>
        <p:spPr>
          <a:xfrm>
            <a:off x="10124075" y="1996078"/>
            <a:ext cx="2056043" cy="349629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6A737A-40D6-4258-9C68-87187013675A}"/>
              </a:ext>
            </a:extLst>
          </p:cNvPr>
          <p:cNvSpPr/>
          <p:nvPr/>
        </p:nvSpPr>
        <p:spPr>
          <a:xfrm>
            <a:off x="4414771" y="325489"/>
            <a:ext cx="414414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Electron Spins</a:t>
            </a:r>
          </a:p>
        </p:txBody>
      </p:sp>
      <p:sp>
        <p:nvSpPr>
          <p:cNvPr id="2" name="Rectangle 1">
            <a:extLst>
              <a:ext uri="{FF2B5EF4-FFF2-40B4-BE49-F238E27FC236}">
                <a16:creationId xmlns:a16="http://schemas.microsoft.com/office/drawing/2014/main" id="{642AA415-096C-44BC-B923-55A822443D79}"/>
              </a:ext>
            </a:extLst>
          </p:cNvPr>
          <p:cNvSpPr/>
          <p:nvPr/>
        </p:nvSpPr>
        <p:spPr>
          <a:xfrm>
            <a:off x="769513" y="2967335"/>
            <a:ext cx="10652981" cy="2646878"/>
          </a:xfrm>
          <a:prstGeom prst="rect">
            <a:avLst/>
          </a:prstGeom>
          <a:noFill/>
        </p:spPr>
        <p:txBody>
          <a:bodyPr wrap="none" lIns="91440" tIns="45720" rIns="91440" bIns="45720">
            <a:spAutoFit/>
          </a:bodyPr>
          <a:lstStyle/>
          <a:p>
            <a:pPr algn="ctr"/>
            <a:r>
              <a:rPr lang="en-US" sz="16600" b="1" cap="none" spc="0" dirty="0">
                <a:ln w="6600">
                  <a:solidFill>
                    <a:schemeClr val="accent2"/>
                  </a:solidFill>
                  <a:prstDash val="solid"/>
                </a:ln>
                <a:solidFill>
                  <a:srgbClr val="FFFFFF"/>
                </a:solidFill>
                <a:effectLst>
                  <a:outerShdw dist="38100" dir="2700000" algn="tl" rotWithShape="0">
                    <a:schemeClr val="accent2"/>
                  </a:outerShdw>
                </a:effectLst>
              </a:rPr>
              <a:t>Hund’s Rule</a:t>
            </a:r>
          </a:p>
        </p:txBody>
      </p:sp>
      <p:sp>
        <p:nvSpPr>
          <p:cNvPr id="23" name="Rectangle 22">
            <a:extLst>
              <a:ext uri="{FF2B5EF4-FFF2-40B4-BE49-F238E27FC236}">
                <a16:creationId xmlns:a16="http://schemas.microsoft.com/office/drawing/2014/main" id="{80D9199D-7BFA-42DE-98E3-9A9CE4E3AB48}"/>
              </a:ext>
            </a:extLst>
          </p:cNvPr>
          <p:cNvSpPr/>
          <p:nvPr/>
        </p:nvSpPr>
        <p:spPr>
          <a:xfrm>
            <a:off x="2238393" y="6646900"/>
            <a:ext cx="7221234" cy="246221"/>
          </a:xfrm>
          <a:prstGeom prst="rect">
            <a:avLst/>
          </a:prstGeom>
        </p:spPr>
        <p:txBody>
          <a:bodyPr wrap="square">
            <a:spAutoFit/>
          </a:bodyPr>
          <a:lstStyle/>
          <a:p>
            <a:r>
              <a:rPr lang="en-US" sz="1000" dirty="0">
                <a:solidFill>
                  <a:schemeClr val="bg1"/>
                </a:solidFill>
              </a:rPr>
              <a:t>Periodic Table. - ppt video online download. (n.d.). Retrieved October 	22, 2019, from </a:t>
            </a:r>
            <a:r>
              <a:rPr lang="en-US" sz="1000" dirty="0">
                <a:solidFill>
                  <a:schemeClr val="bg1"/>
                </a:solidFill>
                <a:hlinkClick r:id="rId3"/>
              </a:rPr>
              <a:t>https://slideplayer.com/slide/5235111/</a:t>
            </a:r>
            <a:r>
              <a:rPr lang="en-US" sz="1000" dirty="0">
                <a:solidFill>
                  <a:schemeClr val="bg1"/>
                </a:solidFill>
              </a:rPr>
              <a:t>.</a:t>
            </a:r>
          </a:p>
        </p:txBody>
      </p:sp>
    </p:spTree>
    <p:extLst>
      <p:ext uri="{BB962C8B-B14F-4D97-AF65-F5344CB8AC3E}">
        <p14:creationId xmlns:p14="http://schemas.microsoft.com/office/powerpoint/2010/main" val="34558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CB85C1-1EE8-4076-89E8-177EEA6416BC}"/>
              </a:ext>
            </a:extLst>
          </p:cNvPr>
          <p:cNvSpPr/>
          <p:nvPr/>
        </p:nvSpPr>
        <p:spPr>
          <a:xfrm>
            <a:off x="0" y="2136338"/>
            <a:ext cx="12278136" cy="2585323"/>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a:t>
            </a:r>
            <a:r>
              <a:rPr lang="en-US" sz="5400" b="1" u="sng" cap="none"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Pauli Exclusion Principle</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 says no electrons can share the same quantum address.</a:t>
            </a:r>
          </a:p>
        </p:txBody>
      </p:sp>
    </p:spTree>
    <p:extLst>
      <p:ext uri="{BB962C8B-B14F-4D97-AF65-F5344CB8AC3E}">
        <p14:creationId xmlns:p14="http://schemas.microsoft.com/office/powerpoint/2010/main" val="256409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5D298-A2A7-4466-9C25-8630AA4A1289}"/>
              </a:ext>
            </a:extLst>
          </p:cNvPr>
          <p:cNvPicPr>
            <a:picLocks noChangeAspect="1"/>
          </p:cNvPicPr>
          <p:nvPr/>
        </p:nvPicPr>
        <p:blipFill>
          <a:blip r:embed="rId2"/>
          <a:stretch>
            <a:fillRect/>
          </a:stretch>
        </p:blipFill>
        <p:spPr>
          <a:xfrm>
            <a:off x="47364" y="1729411"/>
            <a:ext cx="6104679" cy="5056415"/>
          </a:xfrm>
          <a:prstGeom prst="rect">
            <a:avLst/>
          </a:prstGeom>
        </p:spPr>
      </p:pic>
      <p:pic>
        <p:nvPicPr>
          <p:cNvPr id="5" name="Picture 4">
            <a:extLst>
              <a:ext uri="{FF2B5EF4-FFF2-40B4-BE49-F238E27FC236}">
                <a16:creationId xmlns:a16="http://schemas.microsoft.com/office/drawing/2014/main" id="{D79F9172-6BDE-4AF3-9EC1-55E91B84A1E2}"/>
              </a:ext>
            </a:extLst>
          </p:cNvPr>
          <p:cNvPicPr>
            <a:picLocks noChangeAspect="1"/>
          </p:cNvPicPr>
          <p:nvPr/>
        </p:nvPicPr>
        <p:blipFill>
          <a:blip r:embed="rId3"/>
          <a:stretch>
            <a:fillRect/>
          </a:stretch>
        </p:blipFill>
        <p:spPr>
          <a:xfrm>
            <a:off x="6152043" y="2293257"/>
            <a:ext cx="6039957" cy="2801030"/>
          </a:xfrm>
          <a:prstGeom prst="rect">
            <a:avLst/>
          </a:prstGeom>
        </p:spPr>
      </p:pic>
      <p:sp>
        <p:nvSpPr>
          <p:cNvPr id="6" name="Rectangle 5">
            <a:extLst>
              <a:ext uri="{FF2B5EF4-FFF2-40B4-BE49-F238E27FC236}">
                <a16:creationId xmlns:a16="http://schemas.microsoft.com/office/drawing/2014/main" id="{06AFA8E5-57E7-429A-A8A6-F45A537C34E4}"/>
              </a:ext>
            </a:extLst>
          </p:cNvPr>
          <p:cNvSpPr/>
          <p:nvPr/>
        </p:nvSpPr>
        <p:spPr>
          <a:xfrm>
            <a:off x="1324669" y="-24915"/>
            <a:ext cx="9654748" cy="1754326"/>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Here’s what it looks like when you put it all together.</a:t>
            </a:r>
          </a:p>
        </p:txBody>
      </p:sp>
      <p:sp>
        <p:nvSpPr>
          <p:cNvPr id="2" name="Rectangle 1">
            <a:extLst>
              <a:ext uri="{FF2B5EF4-FFF2-40B4-BE49-F238E27FC236}">
                <a16:creationId xmlns:a16="http://schemas.microsoft.com/office/drawing/2014/main" id="{950714CD-45F5-412C-9F17-FDD5E4527719}"/>
              </a:ext>
            </a:extLst>
          </p:cNvPr>
          <p:cNvSpPr/>
          <p:nvPr/>
        </p:nvSpPr>
        <p:spPr>
          <a:xfrm>
            <a:off x="6691533" y="5258023"/>
            <a:ext cx="6096000" cy="400110"/>
          </a:xfrm>
          <a:prstGeom prst="rect">
            <a:avLst/>
          </a:prstGeom>
        </p:spPr>
        <p:txBody>
          <a:bodyPr>
            <a:spAutoFit/>
          </a:bodyPr>
          <a:lstStyle/>
          <a:p>
            <a:r>
              <a:rPr lang="en-US" sz="1000" dirty="0">
                <a:solidFill>
                  <a:schemeClr val="bg1"/>
                </a:solidFill>
              </a:rPr>
              <a:t>Polymath07. (2010, July 1). They point every which way. Retrieved October 22, 2019, from 	</a:t>
            </a:r>
            <a:r>
              <a:rPr lang="en-US" sz="1000" dirty="0">
                <a:solidFill>
                  <a:schemeClr val="bg1"/>
                </a:solidFill>
                <a:hlinkClick r:id="rId4"/>
              </a:rPr>
              <a:t>http://polymath07.blogspot.com/2010/06/they-point-every-which-way.html</a:t>
            </a:r>
            <a:r>
              <a:rPr lang="en-US" sz="1000" dirty="0">
                <a:solidFill>
                  <a:schemeClr val="bg1"/>
                </a:solidFill>
              </a:rPr>
              <a:t>.</a:t>
            </a:r>
          </a:p>
        </p:txBody>
      </p:sp>
    </p:spTree>
    <p:extLst>
      <p:ext uri="{BB962C8B-B14F-4D97-AF65-F5344CB8AC3E}">
        <p14:creationId xmlns:p14="http://schemas.microsoft.com/office/powerpoint/2010/main" val="142510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4549B-898C-4DC1-8163-DB1F0020B0B7}"/>
              </a:ext>
            </a:extLst>
          </p:cNvPr>
          <p:cNvPicPr>
            <a:picLocks noChangeAspect="1"/>
          </p:cNvPicPr>
          <p:nvPr/>
        </p:nvPicPr>
        <p:blipFill>
          <a:blip r:embed="rId2"/>
          <a:stretch>
            <a:fillRect/>
          </a:stretch>
        </p:blipFill>
        <p:spPr>
          <a:xfrm>
            <a:off x="151885" y="796706"/>
            <a:ext cx="11888230" cy="5267401"/>
          </a:xfrm>
          <a:prstGeom prst="rect">
            <a:avLst/>
          </a:prstGeom>
        </p:spPr>
      </p:pic>
      <p:sp>
        <p:nvSpPr>
          <p:cNvPr id="22" name="Rectangle 21">
            <a:extLst>
              <a:ext uri="{FF2B5EF4-FFF2-40B4-BE49-F238E27FC236}">
                <a16:creationId xmlns:a16="http://schemas.microsoft.com/office/drawing/2014/main" id="{94123D34-6052-4416-9158-73EDD29DD47B}"/>
              </a:ext>
            </a:extLst>
          </p:cNvPr>
          <p:cNvSpPr/>
          <p:nvPr/>
        </p:nvSpPr>
        <p:spPr>
          <a:xfrm>
            <a:off x="11241945" y="2150814"/>
            <a:ext cx="848477" cy="523220"/>
          </a:xfrm>
          <a:prstGeom prst="rect">
            <a:avLst/>
          </a:prstGeom>
          <a:noFill/>
        </p:spPr>
        <p:txBody>
          <a:bodyPr wrap="square" lIns="91440" tIns="45720" rIns="91440" bIns="45720">
            <a:spAutoFit/>
          </a:bodyPr>
          <a:lstStyle/>
          <a:p>
            <a:pPr algn="ct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25" name="Arrow: Up 124">
            <a:extLst>
              <a:ext uri="{FF2B5EF4-FFF2-40B4-BE49-F238E27FC236}">
                <a16:creationId xmlns:a16="http://schemas.microsoft.com/office/drawing/2014/main" id="{9668F4B1-8020-49C4-A336-04086C979739}"/>
              </a:ext>
            </a:extLst>
          </p:cNvPr>
          <p:cNvSpPr/>
          <p:nvPr/>
        </p:nvSpPr>
        <p:spPr>
          <a:xfrm>
            <a:off x="926123" y="1195754"/>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14024CB-E9CD-4D2B-8846-C21A2BA8DD99}"/>
              </a:ext>
            </a:extLst>
          </p:cNvPr>
          <p:cNvSpPr/>
          <p:nvPr/>
        </p:nvSpPr>
        <p:spPr>
          <a:xfrm>
            <a:off x="54345" y="211096"/>
            <a:ext cx="11888230" cy="461665"/>
          </a:xfrm>
          <a:prstGeom prst="rect">
            <a:avLst/>
          </a:prstGeom>
          <a:noFill/>
        </p:spPr>
        <p:txBody>
          <a:bodyPr wrap="squar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The electron configuration is the combination of all numbers previous to each atom.</a:t>
            </a:r>
          </a:p>
        </p:txBody>
      </p:sp>
      <p:sp>
        <p:nvSpPr>
          <p:cNvPr id="126" name="Arrow: Up 125">
            <a:extLst>
              <a:ext uri="{FF2B5EF4-FFF2-40B4-BE49-F238E27FC236}">
                <a16:creationId xmlns:a16="http://schemas.microsoft.com/office/drawing/2014/main" id="{F8032D6E-C4C9-4E0F-AC58-43957EF852B4}"/>
              </a:ext>
            </a:extLst>
          </p:cNvPr>
          <p:cNvSpPr/>
          <p:nvPr/>
        </p:nvSpPr>
        <p:spPr>
          <a:xfrm>
            <a:off x="926123" y="166461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A25CCA-BC38-4198-8729-E242646231F0}"/>
              </a:ext>
            </a:extLst>
          </p:cNvPr>
          <p:cNvSpPr/>
          <p:nvPr/>
        </p:nvSpPr>
        <p:spPr>
          <a:xfrm>
            <a:off x="643107" y="1036571"/>
            <a:ext cx="848477"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1s1</a:t>
            </a:r>
          </a:p>
        </p:txBody>
      </p:sp>
      <p:sp>
        <p:nvSpPr>
          <p:cNvPr id="127" name="Arrow: Up 126">
            <a:extLst>
              <a:ext uri="{FF2B5EF4-FFF2-40B4-BE49-F238E27FC236}">
                <a16:creationId xmlns:a16="http://schemas.microsoft.com/office/drawing/2014/main" id="{963FF720-5A0B-4C81-BAB1-B7ECC841929F}"/>
              </a:ext>
            </a:extLst>
          </p:cNvPr>
          <p:cNvSpPr/>
          <p:nvPr/>
        </p:nvSpPr>
        <p:spPr>
          <a:xfrm>
            <a:off x="926123" y="2240543"/>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Up 127">
            <a:extLst>
              <a:ext uri="{FF2B5EF4-FFF2-40B4-BE49-F238E27FC236}">
                <a16:creationId xmlns:a16="http://schemas.microsoft.com/office/drawing/2014/main" id="{67128936-49A8-4514-96A9-139D9D6C16C3}"/>
              </a:ext>
            </a:extLst>
          </p:cNvPr>
          <p:cNvSpPr/>
          <p:nvPr/>
        </p:nvSpPr>
        <p:spPr>
          <a:xfrm>
            <a:off x="939704" y="274456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Arrow: Up 128">
            <a:extLst>
              <a:ext uri="{FF2B5EF4-FFF2-40B4-BE49-F238E27FC236}">
                <a16:creationId xmlns:a16="http://schemas.microsoft.com/office/drawing/2014/main" id="{F5D5F126-4CC4-40A7-AAF3-663850D7B9F0}"/>
              </a:ext>
            </a:extLst>
          </p:cNvPr>
          <p:cNvSpPr/>
          <p:nvPr/>
        </p:nvSpPr>
        <p:spPr>
          <a:xfrm>
            <a:off x="948261" y="3305934"/>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Arrow: Up 129">
            <a:extLst>
              <a:ext uri="{FF2B5EF4-FFF2-40B4-BE49-F238E27FC236}">
                <a16:creationId xmlns:a16="http://schemas.microsoft.com/office/drawing/2014/main" id="{5B2676DF-85D6-44EB-A63C-ACB740E367DD}"/>
              </a:ext>
            </a:extLst>
          </p:cNvPr>
          <p:cNvSpPr/>
          <p:nvPr/>
        </p:nvSpPr>
        <p:spPr>
          <a:xfrm>
            <a:off x="903974" y="3834208"/>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row: Up 130">
            <a:extLst>
              <a:ext uri="{FF2B5EF4-FFF2-40B4-BE49-F238E27FC236}">
                <a16:creationId xmlns:a16="http://schemas.microsoft.com/office/drawing/2014/main" id="{F76D3ACC-0490-4E66-A5A9-07D16CB07EEC}"/>
              </a:ext>
            </a:extLst>
          </p:cNvPr>
          <p:cNvSpPr/>
          <p:nvPr/>
        </p:nvSpPr>
        <p:spPr>
          <a:xfrm>
            <a:off x="973264" y="438352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2074FE-BE75-4AC9-8FB3-5470E0A0801A}"/>
              </a:ext>
            </a:extLst>
          </p:cNvPr>
          <p:cNvSpPr/>
          <p:nvPr/>
        </p:nvSpPr>
        <p:spPr>
          <a:xfrm>
            <a:off x="609599" y="1575012"/>
            <a:ext cx="848477" cy="584775"/>
          </a:xfrm>
          <a:prstGeom prst="rect">
            <a:avLst/>
          </a:prstGeom>
          <a:noFill/>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rPr>
              <a:t>2s1</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DEDD3B9A-72FA-482C-8602-D28CF424D3C2}"/>
              </a:ext>
            </a:extLst>
          </p:cNvPr>
          <p:cNvSpPr/>
          <p:nvPr/>
        </p:nvSpPr>
        <p:spPr>
          <a:xfrm>
            <a:off x="628972" y="2159787"/>
            <a:ext cx="84847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3s1</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E731B83A-EAA1-4A97-B207-E3AAE85AC891}"/>
              </a:ext>
            </a:extLst>
          </p:cNvPr>
          <p:cNvSpPr/>
          <p:nvPr/>
        </p:nvSpPr>
        <p:spPr>
          <a:xfrm>
            <a:off x="670080" y="2665061"/>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4s1</a:t>
            </a:r>
          </a:p>
        </p:txBody>
      </p:sp>
      <p:sp>
        <p:nvSpPr>
          <p:cNvPr id="42" name="Rectangle 41">
            <a:extLst>
              <a:ext uri="{FF2B5EF4-FFF2-40B4-BE49-F238E27FC236}">
                <a16:creationId xmlns:a16="http://schemas.microsoft.com/office/drawing/2014/main" id="{F1962DDC-D92B-446D-A468-AED675559CE9}"/>
              </a:ext>
            </a:extLst>
          </p:cNvPr>
          <p:cNvSpPr/>
          <p:nvPr/>
        </p:nvSpPr>
        <p:spPr>
          <a:xfrm>
            <a:off x="628972" y="333203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5s1</a:t>
            </a:r>
          </a:p>
        </p:txBody>
      </p:sp>
      <p:sp>
        <p:nvSpPr>
          <p:cNvPr id="60" name="Rectangle 59">
            <a:extLst>
              <a:ext uri="{FF2B5EF4-FFF2-40B4-BE49-F238E27FC236}">
                <a16:creationId xmlns:a16="http://schemas.microsoft.com/office/drawing/2014/main" id="{A774BAD3-B0B9-4B42-B077-B25C524AF809}"/>
              </a:ext>
            </a:extLst>
          </p:cNvPr>
          <p:cNvSpPr/>
          <p:nvPr/>
        </p:nvSpPr>
        <p:spPr>
          <a:xfrm>
            <a:off x="628972" y="3870088"/>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6s1</a:t>
            </a:r>
          </a:p>
        </p:txBody>
      </p:sp>
      <p:sp>
        <p:nvSpPr>
          <p:cNvPr id="78" name="Rectangle 77">
            <a:extLst>
              <a:ext uri="{FF2B5EF4-FFF2-40B4-BE49-F238E27FC236}">
                <a16:creationId xmlns:a16="http://schemas.microsoft.com/office/drawing/2014/main" id="{75924CDF-8710-49CE-ACB7-AFFD881F5154}"/>
              </a:ext>
            </a:extLst>
          </p:cNvPr>
          <p:cNvSpPr/>
          <p:nvPr/>
        </p:nvSpPr>
        <p:spPr>
          <a:xfrm>
            <a:off x="628972" y="437872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7s1</a:t>
            </a:r>
          </a:p>
        </p:txBody>
      </p:sp>
      <p:sp>
        <p:nvSpPr>
          <p:cNvPr id="132" name="Arrow: Up 131">
            <a:extLst>
              <a:ext uri="{FF2B5EF4-FFF2-40B4-BE49-F238E27FC236}">
                <a16:creationId xmlns:a16="http://schemas.microsoft.com/office/drawing/2014/main" id="{C17A101E-D610-4CF5-BF31-95215200D831}"/>
              </a:ext>
            </a:extLst>
          </p:cNvPr>
          <p:cNvSpPr/>
          <p:nvPr/>
        </p:nvSpPr>
        <p:spPr>
          <a:xfrm>
            <a:off x="2309663" y="272884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Up 132">
            <a:extLst>
              <a:ext uri="{FF2B5EF4-FFF2-40B4-BE49-F238E27FC236}">
                <a16:creationId xmlns:a16="http://schemas.microsoft.com/office/drawing/2014/main" id="{53F77588-C0F6-4F0D-B630-9818F4F66A68}"/>
              </a:ext>
            </a:extLst>
          </p:cNvPr>
          <p:cNvSpPr/>
          <p:nvPr/>
        </p:nvSpPr>
        <p:spPr>
          <a:xfrm>
            <a:off x="2967448" y="274456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Up 133">
            <a:extLst>
              <a:ext uri="{FF2B5EF4-FFF2-40B4-BE49-F238E27FC236}">
                <a16:creationId xmlns:a16="http://schemas.microsoft.com/office/drawing/2014/main" id="{9F068A47-896B-46A5-88AA-D461A017F46E}"/>
              </a:ext>
            </a:extLst>
          </p:cNvPr>
          <p:cNvSpPr/>
          <p:nvPr/>
        </p:nvSpPr>
        <p:spPr>
          <a:xfrm>
            <a:off x="3585342" y="2764739"/>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Up 134">
            <a:extLst>
              <a:ext uri="{FF2B5EF4-FFF2-40B4-BE49-F238E27FC236}">
                <a16:creationId xmlns:a16="http://schemas.microsoft.com/office/drawing/2014/main" id="{F8C2B09E-B351-4D9A-A0B2-7699525439A1}"/>
              </a:ext>
            </a:extLst>
          </p:cNvPr>
          <p:cNvSpPr/>
          <p:nvPr/>
        </p:nvSpPr>
        <p:spPr>
          <a:xfrm>
            <a:off x="4137025" y="276502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Arrow: Up 135">
            <a:extLst>
              <a:ext uri="{FF2B5EF4-FFF2-40B4-BE49-F238E27FC236}">
                <a16:creationId xmlns:a16="http://schemas.microsoft.com/office/drawing/2014/main" id="{FF429749-3C90-4F79-8AA3-370174F21D1C}"/>
              </a:ext>
            </a:extLst>
          </p:cNvPr>
          <p:cNvSpPr/>
          <p:nvPr/>
        </p:nvSpPr>
        <p:spPr>
          <a:xfrm>
            <a:off x="4805997" y="272884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Arrow: Up 136">
            <a:extLst>
              <a:ext uri="{FF2B5EF4-FFF2-40B4-BE49-F238E27FC236}">
                <a16:creationId xmlns:a16="http://schemas.microsoft.com/office/drawing/2014/main" id="{C7501E6E-DECA-406A-88EA-C3E2C6739463}"/>
              </a:ext>
            </a:extLst>
          </p:cNvPr>
          <p:cNvSpPr/>
          <p:nvPr/>
        </p:nvSpPr>
        <p:spPr>
          <a:xfrm>
            <a:off x="2297058" y="3269979"/>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row: Up 137">
            <a:extLst>
              <a:ext uri="{FF2B5EF4-FFF2-40B4-BE49-F238E27FC236}">
                <a16:creationId xmlns:a16="http://schemas.microsoft.com/office/drawing/2014/main" id="{69BCE690-D370-43CC-B466-2010C5BEFD03}"/>
              </a:ext>
            </a:extLst>
          </p:cNvPr>
          <p:cNvSpPr/>
          <p:nvPr/>
        </p:nvSpPr>
        <p:spPr>
          <a:xfrm>
            <a:off x="2943873" y="3316890"/>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Arrow: Up 138">
            <a:extLst>
              <a:ext uri="{FF2B5EF4-FFF2-40B4-BE49-F238E27FC236}">
                <a16:creationId xmlns:a16="http://schemas.microsoft.com/office/drawing/2014/main" id="{1BBF0C09-5C9E-4CA9-9A58-C337D17136B7}"/>
              </a:ext>
            </a:extLst>
          </p:cNvPr>
          <p:cNvSpPr/>
          <p:nvPr/>
        </p:nvSpPr>
        <p:spPr>
          <a:xfrm>
            <a:off x="3609919" y="3247978"/>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Arrow: Up 139">
            <a:extLst>
              <a:ext uri="{FF2B5EF4-FFF2-40B4-BE49-F238E27FC236}">
                <a16:creationId xmlns:a16="http://schemas.microsoft.com/office/drawing/2014/main" id="{AE3F0352-5502-4F09-AF1A-7E89E01DAB49}"/>
              </a:ext>
            </a:extLst>
          </p:cNvPr>
          <p:cNvSpPr/>
          <p:nvPr/>
        </p:nvSpPr>
        <p:spPr>
          <a:xfrm>
            <a:off x="4125999" y="3270893"/>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Arrow: Up 140">
            <a:extLst>
              <a:ext uri="{FF2B5EF4-FFF2-40B4-BE49-F238E27FC236}">
                <a16:creationId xmlns:a16="http://schemas.microsoft.com/office/drawing/2014/main" id="{F42AB45D-CF4B-4AC0-9E52-F4BD4029078C}"/>
              </a:ext>
            </a:extLst>
          </p:cNvPr>
          <p:cNvSpPr/>
          <p:nvPr/>
        </p:nvSpPr>
        <p:spPr>
          <a:xfrm>
            <a:off x="4759006" y="3316890"/>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Up 141">
            <a:extLst>
              <a:ext uri="{FF2B5EF4-FFF2-40B4-BE49-F238E27FC236}">
                <a16:creationId xmlns:a16="http://schemas.microsoft.com/office/drawing/2014/main" id="{A6095832-7914-4A87-B7F1-C973DF041207}"/>
              </a:ext>
            </a:extLst>
          </p:cNvPr>
          <p:cNvSpPr/>
          <p:nvPr/>
        </p:nvSpPr>
        <p:spPr>
          <a:xfrm>
            <a:off x="2413892" y="382119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Arrow: Up 142">
            <a:extLst>
              <a:ext uri="{FF2B5EF4-FFF2-40B4-BE49-F238E27FC236}">
                <a16:creationId xmlns:a16="http://schemas.microsoft.com/office/drawing/2014/main" id="{726FADEB-8558-4760-8B74-4F78488F529C}"/>
              </a:ext>
            </a:extLst>
          </p:cNvPr>
          <p:cNvSpPr/>
          <p:nvPr/>
        </p:nvSpPr>
        <p:spPr>
          <a:xfrm>
            <a:off x="2931600" y="3809615"/>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Arrow: Up 143">
            <a:extLst>
              <a:ext uri="{FF2B5EF4-FFF2-40B4-BE49-F238E27FC236}">
                <a16:creationId xmlns:a16="http://schemas.microsoft.com/office/drawing/2014/main" id="{6C9C1F88-C592-4248-A024-D557177D38BB}"/>
              </a:ext>
            </a:extLst>
          </p:cNvPr>
          <p:cNvSpPr/>
          <p:nvPr/>
        </p:nvSpPr>
        <p:spPr>
          <a:xfrm>
            <a:off x="3610610" y="3763078"/>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Arrow: Up 144">
            <a:extLst>
              <a:ext uri="{FF2B5EF4-FFF2-40B4-BE49-F238E27FC236}">
                <a16:creationId xmlns:a16="http://schemas.microsoft.com/office/drawing/2014/main" id="{3BC00026-CBE3-4C56-BB99-E97F860EBB3D}"/>
              </a:ext>
            </a:extLst>
          </p:cNvPr>
          <p:cNvSpPr/>
          <p:nvPr/>
        </p:nvSpPr>
        <p:spPr>
          <a:xfrm>
            <a:off x="4126229" y="3787568"/>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Arrow: Up 145">
            <a:extLst>
              <a:ext uri="{FF2B5EF4-FFF2-40B4-BE49-F238E27FC236}">
                <a16:creationId xmlns:a16="http://schemas.microsoft.com/office/drawing/2014/main" id="{8BA6769E-CB0C-4B0B-A5C6-01CB11FE3100}"/>
              </a:ext>
            </a:extLst>
          </p:cNvPr>
          <p:cNvSpPr/>
          <p:nvPr/>
        </p:nvSpPr>
        <p:spPr>
          <a:xfrm>
            <a:off x="4773009" y="385796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row: Up 146">
            <a:extLst>
              <a:ext uri="{FF2B5EF4-FFF2-40B4-BE49-F238E27FC236}">
                <a16:creationId xmlns:a16="http://schemas.microsoft.com/office/drawing/2014/main" id="{61FFC026-866F-4D8C-B3E0-80766E6C5F08}"/>
              </a:ext>
            </a:extLst>
          </p:cNvPr>
          <p:cNvSpPr/>
          <p:nvPr/>
        </p:nvSpPr>
        <p:spPr>
          <a:xfrm>
            <a:off x="2380874" y="438352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Arrow: Up 147">
            <a:extLst>
              <a:ext uri="{FF2B5EF4-FFF2-40B4-BE49-F238E27FC236}">
                <a16:creationId xmlns:a16="http://schemas.microsoft.com/office/drawing/2014/main" id="{74EEE454-A4BF-4BDF-8193-7EFB64476C95}"/>
              </a:ext>
            </a:extLst>
          </p:cNvPr>
          <p:cNvSpPr/>
          <p:nvPr/>
        </p:nvSpPr>
        <p:spPr>
          <a:xfrm>
            <a:off x="2967448" y="438352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Arrow: Up 148">
            <a:extLst>
              <a:ext uri="{FF2B5EF4-FFF2-40B4-BE49-F238E27FC236}">
                <a16:creationId xmlns:a16="http://schemas.microsoft.com/office/drawing/2014/main" id="{18229BC4-2528-4A22-B10E-9079F022C763}"/>
              </a:ext>
            </a:extLst>
          </p:cNvPr>
          <p:cNvSpPr/>
          <p:nvPr/>
        </p:nvSpPr>
        <p:spPr>
          <a:xfrm>
            <a:off x="3554029" y="4430254"/>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Arrow: Up 149">
            <a:extLst>
              <a:ext uri="{FF2B5EF4-FFF2-40B4-BE49-F238E27FC236}">
                <a16:creationId xmlns:a16="http://schemas.microsoft.com/office/drawing/2014/main" id="{03F97DE7-07AC-426A-A5EF-DAE885D6981B}"/>
              </a:ext>
            </a:extLst>
          </p:cNvPr>
          <p:cNvSpPr/>
          <p:nvPr/>
        </p:nvSpPr>
        <p:spPr>
          <a:xfrm>
            <a:off x="4173224" y="4394223"/>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Arrow: Up 150">
            <a:extLst>
              <a:ext uri="{FF2B5EF4-FFF2-40B4-BE49-F238E27FC236}">
                <a16:creationId xmlns:a16="http://schemas.microsoft.com/office/drawing/2014/main" id="{D757ED2C-35A0-45F5-BD11-D92CF47A2BE3}"/>
              </a:ext>
            </a:extLst>
          </p:cNvPr>
          <p:cNvSpPr/>
          <p:nvPr/>
        </p:nvSpPr>
        <p:spPr>
          <a:xfrm>
            <a:off x="4771553" y="4404877"/>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Arrow: Up 151">
            <a:extLst>
              <a:ext uri="{FF2B5EF4-FFF2-40B4-BE49-F238E27FC236}">
                <a16:creationId xmlns:a16="http://schemas.microsoft.com/office/drawing/2014/main" id="{466A257B-E8FE-4C5F-BC2A-16B128CB9361}"/>
              </a:ext>
            </a:extLst>
          </p:cNvPr>
          <p:cNvSpPr/>
          <p:nvPr/>
        </p:nvSpPr>
        <p:spPr>
          <a:xfrm>
            <a:off x="2318923" y="516795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Arrow: Up 152">
            <a:extLst>
              <a:ext uri="{FF2B5EF4-FFF2-40B4-BE49-F238E27FC236}">
                <a16:creationId xmlns:a16="http://schemas.microsoft.com/office/drawing/2014/main" id="{476C9604-8F1D-49FA-B31E-A65D9AB38194}"/>
              </a:ext>
            </a:extLst>
          </p:cNvPr>
          <p:cNvSpPr/>
          <p:nvPr/>
        </p:nvSpPr>
        <p:spPr>
          <a:xfrm>
            <a:off x="2318923" y="563611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Arrow: Up 153">
            <a:extLst>
              <a:ext uri="{FF2B5EF4-FFF2-40B4-BE49-F238E27FC236}">
                <a16:creationId xmlns:a16="http://schemas.microsoft.com/office/drawing/2014/main" id="{F563BAA9-6D57-40EC-AADF-313326277ADD}"/>
              </a:ext>
            </a:extLst>
          </p:cNvPr>
          <p:cNvSpPr/>
          <p:nvPr/>
        </p:nvSpPr>
        <p:spPr>
          <a:xfrm>
            <a:off x="2942544" y="513763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Arrow: Up 154">
            <a:extLst>
              <a:ext uri="{FF2B5EF4-FFF2-40B4-BE49-F238E27FC236}">
                <a16:creationId xmlns:a16="http://schemas.microsoft.com/office/drawing/2014/main" id="{5243FA34-EFA3-4EE4-ADB5-2D5E5D79A09D}"/>
              </a:ext>
            </a:extLst>
          </p:cNvPr>
          <p:cNvSpPr/>
          <p:nvPr/>
        </p:nvSpPr>
        <p:spPr>
          <a:xfrm>
            <a:off x="2917975" y="564936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Arrow: Up 155">
            <a:extLst>
              <a:ext uri="{FF2B5EF4-FFF2-40B4-BE49-F238E27FC236}">
                <a16:creationId xmlns:a16="http://schemas.microsoft.com/office/drawing/2014/main" id="{AB00F1C6-5C7C-46C8-9E28-037C9AE0F85E}"/>
              </a:ext>
            </a:extLst>
          </p:cNvPr>
          <p:cNvSpPr/>
          <p:nvPr/>
        </p:nvSpPr>
        <p:spPr>
          <a:xfrm>
            <a:off x="3540119" y="5137489"/>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Arrow: Up 156">
            <a:extLst>
              <a:ext uri="{FF2B5EF4-FFF2-40B4-BE49-F238E27FC236}">
                <a16:creationId xmlns:a16="http://schemas.microsoft.com/office/drawing/2014/main" id="{240543AD-3223-48C6-9B01-DB33BB2D9F1B}"/>
              </a:ext>
            </a:extLst>
          </p:cNvPr>
          <p:cNvSpPr/>
          <p:nvPr/>
        </p:nvSpPr>
        <p:spPr>
          <a:xfrm>
            <a:off x="3517109" y="565046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Arrow: Up 157">
            <a:extLst>
              <a:ext uri="{FF2B5EF4-FFF2-40B4-BE49-F238E27FC236}">
                <a16:creationId xmlns:a16="http://schemas.microsoft.com/office/drawing/2014/main" id="{FBC0CBFF-20A9-4777-B5F2-820DB1BC3F96}"/>
              </a:ext>
            </a:extLst>
          </p:cNvPr>
          <p:cNvSpPr/>
          <p:nvPr/>
        </p:nvSpPr>
        <p:spPr>
          <a:xfrm>
            <a:off x="4149088" y="5145679"/>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Arrow: Up 158">
            <a:extLst>
              <a:ext uri="{FF2B5EF4-FFF2-40B4-BE49-F238E27FC236}">
                <a16:creationId xmlns:a16="http://schemas.microsoft.com/office/drawing/2014/main" id="{6C079ED0-C050-4577-8AA2-88E6621A3E3D}"/>
              </a:ext>
            </a:extLst>
          </p:cNvPr>
          <p:cNvSpPr/>
          <p:nvPr/>
        </p:nvSpPr>
        <p:spPr>
          <a:xfrm>
            <a:off x="4782855" y="515710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Arrow: Up 159">
            <a:extLst>
              <a:ext uri="{FF2B5EF4-FFF2-40B4-BE49-F238E27FC236}">
                <a16:creationId xmlns:a16="http://schemas.microsoft.com/office/drawing/2014/main" id="{2C33F0EA-DDCA-484C-BA57-9C1A67C2544F}"/>
              </a:ext>
            </a:extLst>
          </p:cNvPr>
          <p:cNvSpPr/>
          <p:nvPr/>
        </p:nvSpPr>
        <p:spPr>
          <a:xfrm>
            <a:off x="5415010" y="515710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Arrow: Up 160">
            <a:extLst>
              <a:ext uri="{FF2B5EF4-FFF2-40B4-BE49-F238E27FC236}">
                <a16:creationId xmlns:a16="http://schemas.microsoft.com/office/drawing/2014/main" id="{1783C79A-0009-4916-BE32-9FE6B1C346DD}"/>
              </a:ext>
            </a:extLst>
          </p:cNvPr>
          <p:cNvSpPr/>
          <p:nvPr/>
        </p:nvSpPr>
        <p:spPr>
          <a:xfrm>
            <a:off x="6004414" y="515710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Arrow: Up 161">
            <a:extLst>
              <a:ext uri="{FF2B5EF4-FFF2-40B4-BE49-F238E27FC236}">
                <a16:creationId xmlns:a16="http://schemas.microsoft.com/office/drawing/2014/main" id="{F47E0A07-6A74-4D2B-8D72-34584F8EC8B3}"/>
              </a:ext>
            </a:extLst>
          </p:cNvPr>
          <p:cNvSpPr/>
          <p:nvPr/>
        </p:nvSpPr>
        <p:spPr>
          <a:xfrm>
            <a:off x="4161762" y="5677839"/>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Arrow: Up 162">
            <a:extLst>
              <a:ext uri="{FF2B5EF4-FFF2-40B4-BE49-F238E27FC236}">
                <a16:creationId xmlns:a16="http://schemas.microsoft.com/office/drawing/2014/main" id="{C55843E1-52A5-415E-A779-5BE7A175D6FC}"/>
              </a:ext>
            </a:extLst>
          </p:cNvPr>
          <p:cNvSpPr/>
          <p:nvPr/>
        </p:nvSpPr>
        <p:spPr>
          <a:xfrm>
            <a:off x="4745878" y="568738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Arrow: Up 163">
            <a:extLst>
              <a:ext uri="{FF2B5EF4-FFF2-40B4-BE49-F238E27FC236}">
                <a16:creationId xmlns:a16="http://schemas.microsoft.com/office/drawing/2014/main" id="{2303D708-2F1E-4E41-B14E-C21E8ADD396C}"/>
              </a:ext>
            </a:extLst>
          </p:cNvPr>
          <p:cNvSpPr/>
          <p:nvPr/>
        </p:nvSpPr>
        <p:spPr>
          <a:xfrm>
            <a:off x="5400562" y="5662790"/>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Arrow: Up 164">
            <a:extLst>
              <a:ext uri="{FF2B5EF4-FFF2-40B4-BE49-F238E27FC236}">
                <a16:creationId xmlns:a16="http://schemas.microsoft.com/office/drawing/2014/main" id="{F060B8D4-923D-4976-9FDC-69A45B1A5DFC}"/>
              </a:ext>
            </a:extLst>
          </p:cNvPr>
          <p:cNvSpPr/>
          <p:nvPr/>
        </p:nvSpPr>
        <p:spPr>
          <a:xfrm>
            <a:off x="6004411" y="564936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Arrow: Up 165">
            <a:extLst>
              <a:ext uri="{FF2B5EF4-FFF2-40B4-BE49-F238E27FC236}">
                <a16:creationId xmlns:a16="http://schemas.microsoft.com/office/drawing/2014/main" id="{B842DC52-647E-4282-84E1-73D79B98B2CC}"/>
              </a:ext>
            </a:extLst>
          </p:cNvPr>
          <p:cNvSpPr/>
          <p:nvPr/>
        </p:nvSpPr>
        <p:spPr>
          <a:xfrm>
            <a:off x="8475455" y="174812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Arrow: Up 166">
            <a:extLst>
              <a:ext uri="{FF2B5EF4-FFF2-40B4-BE49-F238E27FC236}">
                <a16:creationId xmlns:a16="http://schemas.microsoft.com/office/drawing/2014/main" id="{23CCE0E8-0D0B-4F0A-A751-A5829D175D71}"/>
              </a:ext>
            </a:extLst>
          </p:cNvPr>
          <p:cNvSpPr/>
          <p:nvPr/>
        </p:nvSpPr>
        <p:spPr>
          <a:xfrm>
            <a:off x="9108370" y="1689992"/>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Arrow: Up 167">
            <a:extLst>
              <a:ext uri="{FF2B5EF4-FFF2-40B4-BE49-F238E27FC236}">
                <a16:creationId xmlns:a16="http://schemas.microsoft.com/office/drawing/2014/main" id="{24FCD20F-6C2F-45F5-AACC-D7B92A656880}"/>
              </a:ext>
            </a:extLst>
          </p:cNvPr>
          <p:cNvSpPr/>
          <p:nvPr/>
        </p:nvSpPr>
        <p:spPr>
          <a:xfrm>
            <a:off x="9695932" y="173673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Arrow: Up 168">
            <a:extLst>
              <a:ext uri="{FF2B5EF4-FFF2-40B4-BE49-F238E27FC236}">
                <a16:creationId xmlns:a16="http://schemas.microsoft.com/office/drawing/2014/main" id="{C29A30EB-3441-4239-8016-908FAF8E46FC}"/>
              </a:ext>
            </a:extLst>
          </p:cNvPr>
          <p:cNvSpPr/>
          <p:nvPr/>
        </p:nvSpPr>
        <p:spPr>
          <a:xfrm>
            <a:off x="9730502" y="2264088"/>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Arrow: Up 169">
            <a:extLst>
              <a:ext uri="{FF2B5EF4-FFF2-40B4-BE49-F238E27FC236}">
                <a16:creationId xmlns:a16="http://schemas.microsoft.com/office/drawing/2014/main" id="{A45C8F93-797C-4EF7-A69F-8AA4FA10850F}"/>
              </a:ext>
            </a:extLst>
          </p:cNvPr>
          <p:cNvSpPr/>
          <p:nvPr/>
        </p:nvSpPr>
        <p:spPr>
          <a:xfrm>
            <a:off x="9730502" y="2776797"/>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Arrow: Up 170">
            <a:extLst>
              <a:ext uri="{FF2B5EF4-FFF2-40B4-BE49-F238E27FC236}">
                <a16:creationId xmlns:a16="http://schemas.microsoft.com/office/drawing/2014/main" id="{60D0B31E-EF64-4177-A6F3-116558F89988}"/>
              </a:ext>
            </a:extLst>
          </p:cNvPr>
          <p:cNvSpPr/>
          <p:nvPr/>
        </p:nvSpPr>
        <p:spPr>
          <a:xfrm>
            <a:off x="9748879" y="3319234"/>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Arrow: Up 171">
            <a:extLst>
              <a:ext uri="{FF2B5EF4-FFF2-40B4-BE49-F238E27FC236}">
                <a16:creationId xmlns:a16="http://schemas.microsoft.com/office/drawing/2014/main" id="{F60EFADB-F13E-48CE-8680-C13491FC07EF}"/>
              </a:ext>
            </a:extLst>
          </p:cNvPr>
          <p:cNvSpPr/>
          <p:nvPr/>
        </p:nvSpPr>
        <p:spPr>
          <a:xfrm>
            <a:off x="9730502" y="3848639"/>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Arrow: Up 172">
            <a:extLst>
              <a:ext uri="{FF2B5EF4-FFF2-40B4-BE49-F238E27FC236}">
                <a16:creationId xmlns:a16="http://schemas.microsoft.com/office/drawing/2014/main" id="{1217055F-5198-459D-9B7B-1F707A113F21}"/>
              </a:ext>
            </a:extLst>
          </p:cNvPr>
          <p:cNvSpPr/>
          <p:nvPr/>
        </p:nvSpPr>
        <p:spPr>
          <a:xfrm>
            <a:off x="8463154" y="2206444"/>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Arrow: Up 173">
            <a:extLst>
              <a:ext uri="{FF2B5EF4-FFF2-40B4-BE49-F238E27FC236}">
                <a16:creationId xmlns:a16="http://schemas.microsoft.com/office/drawing/2014/main" id="{B29E18F0-DE02-45E6-A666-A75858F4CB87}"/>
              </a:ext>
            </a:extLst>
          </p:cNvPr>
          <p:cNvSpPr/>
          <p:nvPr/>
        </p:nvSpPr>
        <p:spPr>
          <a:xfrm>
            <a:off x="8463365" y="276906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Arrow: Up 174">
            <a:extLst>
              <a:ext uri="{FF2B5EF4-FFF2-40B4-BE49-F238E27FC236}">
                <a16:creationId xmlns:a16="http://schemas.microsoft.com/office/drawing/2014/main" id="{89A9720F-8D74-4A25-A9D1-1275867AAB9E}"/>
              </a:ext>
            </a:extLst>
          </p:cNvPr>
          <p:cNvSpPr/>
          <p:nvPr/>
        </p:nvSpPr>
        <p:spPr>
          <a:xfrm>
            <a:off x="8356427" y="3319017"/>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Arrow: Up 175">
            <a:extLst>
              <a:ext uri="{FF2B5EF4-FFF2-40B4-BE49-F238E27FC236}">
                <a16:creationId xmlns:a16="http://schemas.microsoft.com/office/drawing/2014/main" id="{47E48C80-FAC3-4A97-B390-700DD23CFFBA}"/>
              </a:ext>
            </a:extLst>
          </p:cNvPr>
          <p:cNvSpPr/>
          <p:nvPr/>
        </p:nvSpPr>
        <p:spPr>
          <a:xfrm>
            <a:off x="8429476" y="3802667"/>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Arrow: Up 176">
            <a:extLst>
              <a:ext uri="{FF2B5EF4-FFF2-40B4-BE49-F238E27FC236}">
                <a16:creationId xmlns:a16="http://schemas.microsoft.com/office/drawing/2014/main" id="{10313E03-3A5E-4FAF-BB11-69763CD0C261}"/>
              </a:ext>
            </a:extLst>
          </p:cNvPr>
          <p:cNvSpPr/>
          <p:nvPr/>
        </p:nvSpPr>
        <p:spPr>
          <a:xfrm>
            <a:off x="8498794" y="4396567"/>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Arrow: Up 177">
            <a:extLst>
              <a:ext uri="{FF2B5EF4-FFF2-40B4-BE49-F238E27FC236}">
                <a16:creationId xmlns:a16="http://schemas.microsoft.com/office/drawing/2014/main" id="{728E4C91-B2A4-4A70-9429-BFA3F37180B2}"/>
              </a:ext>
            </a:extLst>
          </p:cNvPr>
          <p:cNvSpPr/>
          <p:nvPr/>
        </p:nvSpPr>
        <p:spPr>
          <a:xfrm>
            <a:off x="9073344" y="2248907"/>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Arrow: Up 178">
            <a:extLst>
              <a:ext uri="{FF2B5EF4-FFF2-40B4-BE49-F238E27FC236}">
                <a16:creationId xmlns:a16="http://schemas.microsoft.com/office/drawing/2014/main" id="{63DE4B3F-4704-4F58-8D7F-C4B5A77751F9}"/>
              </a:ext>
            </a:extLst>
          </p:cNvPr>
          <p:cNvSpPr/>
          <p:nvPr/>
        </p:nvSpPr>
        <p:spPr>
          <a:xfrm>
            <a:off x="9108370" y="275527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Arrow: Up 179">
            <a:extLst>
              <a:ext uri="{FF2B5EF4-FFF2-40B4-BE49-F238E27FC236}">
                <a16:creationId xmlns:a16="http://schemas.microsoft.com/office/drawing/2014/main" id="{034A72E6-5D6A-4F2A-8E91-480BA860BC0C}"/>
              </a:ext>
            </a:extLst>
          </p:cNvPr>
          <p:cNvSpPr/>
          <p:nvPr/>
        </p:nvSpPr>
        <p:spPr>
          <a:xfrm>
            <a:off x="9087913" y="330616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Arrow: Up 180">
            <a:extLst>
              <a:ext uri="{FF2B5EF4-FFF2-40B4-BE49-F238E27FC236}">
                <a16:creationId xmlns:a16="http://schemas.microsoft.com/office/drawing/2014/main" id="{F7ED3AF9-6E66-48C8-B18D-C6DD79EB68DF}"/>
              </a:ext>
            </a:extLst>
          </p:cNvPr>
          <p:cNvSpPr/>
          <p:nvPr/>
        </p:nvSpPr>
        <p:spPr>
          <a:xfrm>
            <a:off x="9028229" y="3906276"/>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Arrow: Up 181">
            <a:extLst>
              <a:ext uri="{FF2B5EF4-FFF2-40B4-BE49-F238E27FC236}">
                <a16:creationId xmlns:a16="http://schemas.microsoft.com/office/drawing/2014/main" id="{9C562FAF-9097-47E3-BC8D-86300B83A6BE}"/>
              </a:ext>
            </a:extLst>
          </p:cNvPr>
          <p:cNvSpPr/>
          <p:nvPr/>
        </p:nvSpPr>
        <p:spPr>
          <a:xfrm>
            <a:off x="9097123" y="4421871"/>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Arrow: Up 182">
            <a:extLst>
              <a:ext uri="{FF2B5EF4-FFF2-40B4-BE49-F238E27FC236}">
                <a16:creationId xmlns:a16="http://schemas.microsoft.com/office/drawing/2014/main" id="{90A4DBF6-4760-4C92-A312-E5D257D458AB}"/>
              </a:ext>
            </a:extLst>
          </p:cNvPr>
          <p:cNvSpPr/>
          <p:nvPr/>
        </p:nvSpPr>
        <p:spPr>
          <a:xfrm>
            <a:off x="9729562" y="4480035"/>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Arrow: Up 183">
            <a:extLst>
              <a:ext uri="{FF2B5EF4-FFF2-40B4-BE49-F238E27FC236}">
                <a16:creationId xmlns:a16="http://schemas.microsoft.com/office/drawing/2014/main" id="{71736167-9A87-4BCE-8961-F8781932508F}"/>
              </a:ext>
            </a:extLst>
          </p:cNvPr>
          <p:cNvSpPr/>
          <p:nvPr/>
        </p:nvSpPr>
        <p:spPr>
          <a:xfrm>
            <a:off x="2297058" y="1150555"/>
            <a:ext cx="293244" cy="342800"/>
          </a:xfrm>
          <a:prstGeom prst="up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571821C5-F4C3-4C0D-A25E-7F6270EEBBCD}"/>
              </a:ext>
            </a:extLst>
          </p:cNvPr>
          <p:cNvSpPr/>
          <p:nvPr/>
        </p:nvSpPr>
        <p:spPr>
          <a:xfrm>
            <a:off x="2574664" y="1064378"/>
            <a:ext cx="4717125"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Represents unpaired electrons.</a:t>
            </a:r>
          </a:p>
        </p:txBody>
      </p:sp>
      <p:sp>
        <p:nvSpPr>
          <p:cNvPr id="186" name="Arrow: Down 185">
            <a:extLst>
              <a:ext uri="{FF2B5EF4-FFF2-40B4-BE49-F238E27FC236}">
                <a16:creationId xmlns:a16="http://schemas.microsoft.com/office/drawing/2014/main" id="{85F8C140-9572-4B2A-A9E8-C74AB9379C7B}"/>
              </a:ext>
            </a:extLst>
          </p:cNvPr>
          <p:cNvSpPr/>
          <p:nvPr/>
        </p:nvSpPr>
        <p:spPr>
          <a:xfrm>
            <a:off x="1529066" y="1736736"/>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Arrow: Down 186">
            <a:extLst>
              <a:ext uri="{FF2B5EF4-FFF2-40B4-BE49-F238E27FC236}">
                <a16:creationId xmlns:a16="http://schemas.microsoft.com/office/drawing/2014/main" id="{90833A70-5A42-4C43-A229-97F5BE970754}"/>
              </a:ext>
            </a:extLst>
          </p:cNvPr>
          <p:cNvSpPr/>
          <p:nvPr/>
        </p:nvSpPr>
        <p:spPr>
          <a:xfrm>
            <a:off x="1549660" y="227646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Arrow: Down 187">
            <a:extLst>
              <a:ext uri="{FF2B5EF4-FFF2-40B4-BE49-F238E27FC236}">
                <a16:creationId xmlns:a16="http://schemas.microsoft.com/office/drawing/2014/main" id="{4B0B98BD-2F6C-44ED-A2A2-83074E7840A3}"/>
              </a:ext>
            </a:extLst>
          </p:cNvPr>
          <p:cNvSpPr/>
          <p:nvPr/>
        </p:nvSpPr>
        <p:spPr>
          <a:xfrm>
            <a:off x="1563771" y="2745003"/>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Arrow: Down 188">
            <a:extLst>
              <a:ext uri="{FF2B5EF4-FFF2-40B4-BE49-F238E27FC236}">
                <a16:creationId xmlns:a16="http://schemas.microsoft.com/office/drawing/2014/main" id="{82AF5846-92D2-4BB1-8870-886EE03B1AC9}"/>
              </a:ext>
            </a:extLst>
          </p:cNvPr>
          <p:cNvSpPr/>
          <p:nvPr/>
        </p:nvSpPr>
        <p:spPr>
          <a:xfrm>
            <a:off x="1553948" y="3365759"/>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Arrow: Down 189">
            <a:extLst>
              <a:ext uri="{FF2B5EF4-FFF2-40B4-BE49-F238E27FC236}">
                <a16:creationId xmlns:a16="http://schemas.microsoft.com/office/drawing/2014/main" id="{A8C0F3FF-130B-4F90-8234-99B5FE2CB305}"/>
              </a:ext>
            </a:extLst>
          </p:cNvPr>
          <p:cNvSpPr/>
          <p:nvPr/>
        </p:nvSpPr>
        <p:spPr>
          <a:xfrm>
            <a:off x="1518557" y="389450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Arrow: Down 190">
            <a:extLst>
              <a:ext uri="{FF2B5EF4-FFF2-40B4-BE49-F238E27FC236}">
                <a16:creationId xmlns:a16="http://schemas.microsoft.com/office/drawing/2014/main" id="{479A62F5-2E75-4FA2-AC0B-7226FCE6DF50}"/>
              </a:ext>
            </a:extLst>
          </p:cNvPr>
          <p:cNvSpPr/>
          <p:nvPr/>
        </p:nvSpPr>
        <p:spPr>
          <a:xfrm>
            <a:off x="1540855" y="4422277"/>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Arrow: Down 191">
            <a:extLst>
              <a:ext uri="{FF2B5EF4-FFF2-40B4-BE49-F238E27FC236}">
                <a16:creationId xmlns:a16="http://schemas.microsoft.com/office/drawing/2014/main" id="{0A6368A5-EED2-430B-A92F-56A83E6EF82E}"/>
              </a:ext>
            </a:extLst>
          </p:cNvPr>
          <p:cNvSpPr/>
          <p:nvPr/>
        </p:nvSpPr>
        <p:spPr>
          <a:xfrm>
            <a:off x="5349765" y="282599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Arrow: Down 192">
            <a:extLst>
              <a:ext uri="{FF2B5EF4-FFF2-40B4-BE49-F238E27FC236}">
                <a16:creationId xmlns:a16="http://schemas.microsoft.com/office/drawing/2014/main" id="{4B791C83-7517-4E53-9B17-EE31F3EA43FA}"/>
              </a:ext>
            </a:extLst>
          </p:cNvPr>
          <p:cNvSpPr/>
          <p:nvPr/>
        </p:nvSpPr>
        <p:spPr>
          <a:xfrm>
            <a:off x="2318913" y="1629640"/>
            <a:ext cx="255751" cy="342736"/>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C9417859-F0D8-4D39-8D4F-C141E21B4F9B}"/>
              </a:ext>
            </a:extLst>
          </p:cNvPr>
          <p:cNvSpPr/>
          <p:nvPr/>
        </p:nvSpPr>
        <p:spPr>
          <a:xfrm>
            <a:off x="2579306" y="1500234"/>
            <a:ext cx="4338816"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Represents paired electrons.</a:t>
            </a:r>
          </a:p>
        </p:txBody>
      </p:sp>
      <p:sp>
        <p:nvSpPr>
          <p:cNvPr id="195" name="Arrow: Down 194">
            <a:extLst>
              <a:ext uri="{FF2B5EF4-FFF2-40B4-BE49-F238E27FC236}">
                <a16:creationId xmlns:a16="http://schemas.microsoft.com/office/drawing/2014/main" id="{FBC0A1DF-0ADD-444A-B187-64F968216428}"/>
              </a:ext>
            </a:extLst>
          </p:cNvPr>
          <p:cNvSpPr/>
          <p:nvPr/>
        </p:nvSpPr>
        <p:spPr>
          <a:xfrm>
            <a:off x="7846154" y="2846667"/>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Arrow: Down 195">
            <a:extLst>
              <a:ext uri="{FF2B5EF4-FFF2-40B4-BE49-F238E27FC236}">
                <a16:creationId xmlns:a16="http://schemas.microsoft.com/office/drawing/2014/main" id="{DF652EB7-9A29-4252-8756-CF51E9D3F22D}"/>
              </a:ext>
            </a:extLst>
          </p:cNvPr>
          <p:cNvSpPr/>
          <p:nvPr/>
        </p:nvSpPr>
        <p:spPr>
          <a:xfrm>
            <a:off x="5384902" y="3950952"/>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Arrow: Down 196">
            <a:extLst>
              <a:ext uri="{FF2B5EF4-FFF2-40B4-BE49-F238E27FC236}">
                <a16:creationId xmlns:a16="http://schemas.microsoft.com/office/drawing/2014/main" id="{77E451ED-92F0-4BA2-A7AB-5E811494803A}"/>
              </a:ext>
            </a:extLst>
          </p:cNvPr>
          <p:cNvSpPr/>
          <p:nvPr/>
        </p:nvSpPr>
        <p:spPr>
          <a:xfrm>
            <a:off x="5408125" y="4443966"/>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Arrow: Down 197">
            <a:extLst>
              <a:ext uri="{FF2B5EF4-FFF2-40B4-BE49-F238E27FC236}">
                <a16:creationId xmlns:a16="http://schemas.microsoft.com/office/drawing/2014/main" id="{FF4B338C-3F54-4EE1-8323-D19C2867D26D}"/>
              </a:ext>
            </a:extLst>
          </p:cNvPr>
          <p:cNvSpPr/>
          <p:nvPr/>
        </p:nvSpPr>
        <p:spPr>
          <a:xfrm>
            <a:off x="5992343" y="2849680"/>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Arrow: Down 198">
            <a:extLst>
              <a:ext uri="{FF2B5EF4-FFF2-40B4-BE49-F238E27FC236}">
                <a16:creationId xmlns:a16="http://schemas.microsoft.com/office/drawing/2014/main" id="{16BBF506-103A-4886-AB92-85930D1320E4}"/>
              </a:ext>
            </a:extLst>
          </p:cNvPr>
          <p:cNvSpPr/>
          <p:nvPr/>
        </p:nvSpPr>
        <p:spPr>
          <a:xfrm>
            <a:off x="6031382" y="3372900"/>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Arrow: Down 199">
            <a:extLst>
              <a:ext uri="{FF2B5EF4-FFF2-40B4-BE49-F238E27FC236}">
                <a16:creationId xmlns:a16="http://schemas.microsoft.com/office/drawing/2014/main" id="{42E22782-681E-4636-A8D3-1DDF119A89E8}"/>
              </a:ext>
            </a:extLst>
          </p:cNvPr>
          <p:cNvSpPr/>
          <p:nvPr/>
        </p:nvSpPr>
        <p:spPr>
          <a:xfrm>
            <a:off x="6017801" y="3906276"/>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Arrow: Down 200">
            <a:extLst>
              <a:ext uri="{FF2B5EF4-FFF2-40B4-BE49-F238E27FC236}">
                <a16:creationId xmlns:a16="http://schemas.microsoft.com/office/drawing/2014/main" id="{3F0FF5F6-41E7-4C33-8154-7C52C467B2A8}"/>
              </a:ext>
            </a:extLst>
          </p:cNvPr>
          <p:cNvSpPr/>
          <p:nvPr/>
        </p:nvSpPr>
        <p:spPr>
          <a:xfrm>
            <a:off x="6029240" y="446822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Arrow: Down 201">
            <a:extLst>
              <a:ext uri="{FF2B5EF4-FFF2-40B4-BE49-F238E27FC236}">
                <a16:creationId xmlns:a16="http://schemas.microsoft.com/office/drawing/2014/main" id="{54E1DC78-0AB2-4B6C-AEB7-47CBE1160757}"/>
              </a:ext>
            </a:extLst>
          </p:cNvPr>
          <p:cNvSpPr/>
          <p:nvPr/>
        </p:nvSpPr>
        <p:spPr>
          <a:xfrm>
            <a:off x="6662954" y="2788168"/>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Arrow: Down 202">
            <a:extLst>
              <a:ext uri="{FF2B5EF4-FFF2-40B4-BE49-F238E27FC236}">
                <a16:creationId xmlns:a16="http://schemas.microsoft.com/office/drawing/2014/main" id="{50B7D7F2-EF92-4B62-9FE6-D81A7ED04DE9}"/>
              </a:ext>
            </a:extLst>
          </p:cNvPr>
          <p:cNvSpPr/>
          <p:nvPr/>
        </p:nvSpPr>
        <p:spPr>
          <a:xfrm>
            <a:off x="6661929" y="333067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Arrow: Down 203">
            <a:extLst>
              <a:ext uri="{FF2B5EF4-FFF2-40B4-BE49-F238E27FC236}">
                <a16:creationId xmlns:a16="http://schemas.microsoft.com/office/drawing/2014/main" id="{47F9699C-63D0-4ECE-8A97-11C59CBEF0DF}"/>
              </a:ext>
            </a:extLst>
          </p:cNvPr>
          <p:cNvSpPr/>
          <p:nvPr/>
        </p:nvSpPr>
        <p:spPr>
          <a:xfrm>
            <a:off x="6697893" y="3879599"/>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Arrow: Down 204">
            <a:extLst>
              <a:ext uri="{FF2B5EF4-FFF2-40B4-BE49-F238E27FC236}">
                <a16:creationId xmlns:a16="http://schemas.microsoft.com/office/drawing/2014/main" id="{3F3F83E6-6939-450F-9D13-918BBB8D72A8}"/>
              </a:ext>
            </a:extLst>
          </p:cNvPr>
          <p:cNvSpPr/>
          <p:nvPr/>
        </p:nvSpPr>
        <p:spPr>
          <a:xfrm>
            <a:off x="6650355" y="441061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Arrow: Down 205">
            <a:extLst>
              <a:ext uri="{FF2B5EF4-FFF2-40B4-BE49-F238E27FC236}">
                <a16:creationId xmlns:a16="http://schemas.microsoft.com/office/drawing/2014/main" id="{899C80E3-016F-442E-8D30-A7B333A61538}"/>
              </a:ext>
            </a:extLst>
          </p:cNvPr>
          <p:cNvSpPr/>
          <p:nvPr/>
        </p:nvSpPr>
        <p:spPr>
          <a:xfrm>
            <a:off x="7226458" y="2788168"/>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Arrow: Down 206">
            <a:extLst>
              <a:ext uri="{FF2B5EF4-FFF2-40B4-BE49-F238E27FC236}">
                <a16:creationId xmlns:a16="http://schemas.microsoft.com/office/drawing/2014/main" id="{2387E22D-DD04-41C7-8966-767E0F204072}"/>
              </a:ext>
            </a:extLst>
          </p:cNvPr>
          <p:cNvSpPr/>
          <p:nvPr/>
        </p:nvSpPr>
        <p:spPr>
          <a:xfrm>
            <a:off x="7225275" y="3375364"/>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Arrow: Down 207">
            <a:extLst>
              <a:ext uri="{FF2B5EF4-FFF2-40B4-BE49-F238E27FC236}">
                <a16:creationId xmlns:a16="http://schemas.microsoft.com/office/drawing/2014/main" id="{CC5B1B71-B93E-4FB3-9175-49449C4635FF}"/>
              </a:ext>
            </a:extLst>
          </p:cNvPr>
          <p:cNvSpPr/>
          <p:nvPr/>
        </p:nvSpPr>
        <p:spPr>
          <a:xfrm>
            <a:off x="7201783" y="389298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Arrow: Down 208">
            <a:extLst>
              <a:ext uri="{FF2B5EF4-FFF2-40B4-BE49-F238E27FC236}">
                <a16:creationId xmlns:a16="http://schemas.microsoft.com/office/drawing/2014/main" id="{D52139FB-FC6B-49FA-9690-3B52C7156783}"/>
              </a:ext>
            </a:extLst>
          </p:cNvPr>
          <p:cNvSpPr/>
          <p:nvPr/>
        </p:nvSpPr>
        <p:spPr>
          <a:xfrm>
            <a:off x="7189238" y="4442529"/>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Arrow: Down 209">
            <a:extLst>
              <a:ext uri="{FF2B5EF4-FFF2-40B4-BE49-F238E27FC236}">
                <a16:creationId xmlns:a16="http://schemas.microsoft.com/office/drawing/2014/main" id="{EC5C6233-2B44-4FE4-A2FF-547CDD17ECCB}"/>
              </a:ext>
            </a:extLst>
          </p:cNvPr>
          <p:cNvSpPr/>
          <p:nvPr/>
        </p:nvSpPr>
        <p:spPr>
          <a:xfrm>
            <a:off x="7777649" y="4455456"/>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Arrow: Down 210">
            <a:extLst>
              <a:ext uri="{FF2B5EF4-FFF2-40B4-BE49-F238E27FC236}">
                <a16:creationId xmlns:a16="http://schemas.microsoft.com/office/drawing/2014/main" id="{272F6B57-B31D-4E74-BDF3-DDA613846A50}"/>
              </a:ext>
            </a:extLst>
          </p:cNvPr>
          <p:cNvSpPr/>
          <p:nvPr/>
        </p:nvSpPr>
        <p:spPr>
          <a:xfrm>
            <a:off x="7859106" y="3384080"/>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Arrow: Down 211">
            <a:extLst>
              <a:ext uri="{FF2B5EF4-FFF2-40B4-BE49-F238E27FC236}">
                <a16:creationId xmlns:a16="http://schemas.microsoft.com/office/drawing/2014/main" id="{1E14A734-12C8-4922-B408-74EFED0B9D87}"/>
              </a:ext>
            </a:extLst>
          </p:cNvPr>
          <p:cNvSpPr/>
          <p:nvPr/>
        </p:nvSpPr>
        <p:spPr>
          <a:xfrm>
            <a:off x="7812017" y="3926934"/>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Arrow: Down 212">
            <a:extLst>
              <a:ext uri="{FF2B5EF4-FFF2-40B4-BE49-F238E27FC236}">
                <a16:creationId xmlns:a16="http://schemas.microsoft.com/office/drawing/2014/main" id="{BCCA9EEF-1932-4DBA-9757-E2E69BE6C16A}"/>
              </a:ext>
            </a:extLst>
          </p:cNvPr>
          <p:cNvSpPr/>
          <p:nvPr/>
        </p:nvSpPr>
        <p:spPr>
          <a:xfrm>
            <a:off x="6637432" y="516743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Arrow: Down 213">
            <a:extLst>
              <a:ext uri="{FF2B5EF4-FFF2-40B4-BE49-F238E27FC236}">
                <a16:creationId xmlns:a16="http://schemas.microsoft.com/office/drawing/2014/main" id="{5ECDD269-5EF4-4A90-958B-3874088371E3}"/>
              </a:ext>
            </a:extLst>
          </p:cNvPr>
          <p:cNvSpPr/>
          <p:nvPr/>
        </p:nvSpPr>
        <p:spPr>
          <a:xfrm>
            <a:off x="6627134" y="5739173"/>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Arrow: Down 214">
            <a:extLst>
              <a:ext uri="{FF2B5EF4-FFF2-40B4-BE49-F238E27FC236}">
                <a16:creationId xmlns:a16="http://schemas.microsoft.com/office/drawing/2014/main" id="{46DB7F3F-1118-4F4A-ABFF-8FA9D80C9D3C}"/>
              </a:ext>
            </a:extLst>
          </p:cNvPr>
          <p:cNvSpPr/>
          <p:nvPr/>
        </p:nvSpPr>
        <p:spPr>
          <a:xfrm>
            <a:off x="7246786" y="5209870"/>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Arrow: Down 215">
            <a:extLst>
              <a:ext uri="{FF2B5EF4-FFF2-40B4-BE49-F238E27FC236}">
                <a16:creationId xmlns:a16="http://schemas.microsoft.com/office/drawing/2014/main" id="{FB0E1816-11F3-4B01-90D1-CEDC2642BA9E}"/>
              </a:ext>
            </a:extLst>
          </p:cNvPr>
          <p:cNvSpPr/>
          <p:nvPr/>
        </p:nvSpPr>
        <p:spPr>
          <a:xfrm>
            <a:off x="7271030" y="565969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Arrow: Down 216">
            <a:extLst>
              <a:ext uri="{FF2B5EF4-FFF2-40B4-BE49-F238E27FC236}">
                <a16:creationId xmlns:a16="http://schemas.microsoft.com/office/drawing/2014/main" id="{B215E22D-4739-414D-8A50-0B80CABE0CBD}"/>
              </a:ext>
            </a:extLst>
          </p:cNvPr>
          <p:cNvSpPr/>
          <p:nvPr/>
        </p:nvSpPr>
        <p:spPr>
          <a:xfrm>
            <a:off x="7868902" y="520211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Arrow: Down 217">
            <a:extLst>
              <a:ext uri="{FF2B5EF4-FFF2-40B4-BE49-F238E27FC236}">
                <a16:creationId xmlns:a16="http://schemas.microsoft.com/office/drawing/2014/main" id="{AF77B8B0-1856-433D-94D8-4CAE81F6D9CE}"/>
              </a:ext>
            </a:extLst>
          </p:cNvPr>
          <p:cNvSpPr/>
          <p:nvPr/>
        </p:nvSpPr>
        <p:spPr>
          <a:xfrm>
            <a:off x="7868901" y="571814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Arrow: Down 218">
            <a:extLst>
              <a:ext uri="{FF2B5EF4-FFF2-40B4-BE49-F238E27FC236}">
                <a16:creationId xmlns:a16="http://schemas.microsoft.com/office/drawing/2014/main" id="{FAFA6BBC-AC58-465E-884B-1C5ABC83B6BE}"/>
              </a:ext>
            </a:extLst>
          </p:cNvPr>
          <p:cNvSpPr/>
          <p:nvPr/>
        </p:nvSpPr>
        <p:spPr>
          <a:xfrm>
            <a:off x="8455962" y="5226157"/>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Arrow: Down 219">
            <a:extLst>
              <a:ext uri="{FF2B5EF4-FFF2-40B4-BE49-F238E27FC236}">
                <a16:creationId xmlns:a16="http://schemas.microsoft.com/office/drawing/2014/main" id="{169ADF8E-F800-4F95-82A0-E74A0F31009E}"/>
              </a:ext>
            </a:extLst>
          </p:cNvPr>
          <p:cNvSpPr/>
          <p:nvPr/>
        </p:nvSpPr>
        <p:spPr>
          <a:xfrm>
            <a:off x="9112973" y="516743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Arrow: Down 220">
            <a:extLst>
              <a:ext uri="{FF2B5EF4-FFF2-40B4-BE49-F238E27FC236}">
                <a16:creationId xmlns:a16="http://schemas.microsoft.com/office/drawing/2014/main" id="{3D4593D3-B3F0-4593-B74E-2B1F2B019944}"/>
              </a:ext>
            </a:extLst>
          </p:cNvPr>
          <p:cNvSpPr/>
          <p:nvPr/>
        </p:nvSpPr>
        <p:spPr>
          <a:xfrm>
            <a:off x="9674670" y="516743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Arrow: Down 221">
            <a:extLst>
              <a:ext uri="{FF2B5EF4-FFF2-40B4-BE49-F238E27FC236}">
                <a16:creationId xmlns:a16="http://schemas.microsoft.com/office/drawing/2014/main" id="{7B6B5AC4-F85E-46AA-918E-31A996C7AD5B}"/>
              </a:ext>
            </a:extLst>
          </p:cNvPr>
          <p:cNvSpPr/>
          <p:nvPr/>
        </p:nvSpPr>
        <p:spPr>
          <a:xfrm>
            <a:off x="10320044" y="520211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Arrow: Down 222">
            <a:extLst>
              <a:ext uri="{FF2B5EF4-FFF2-40B4-BE49-F238E27FC236}">
                <a16:creationId xmlns:a16="http://schemas.microsoft.com/office/drawing/2014/main" id="{5DCB0DCB-ACD5-4E41-8A86-29AA170DD8A2}"/>
              </a:ext>
            </a:extLst>
          </p:cNvPr>
          <p:cNvSpPr/>
          <p:nvPr/>
        </p:nvSpPr>
        <p:spPr>
          <a:xfrm>
            <a:off x="8465714" y="569771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Arrow: Down 223">
            <a:extLst>
              <a:ext uri="{FF2B5EF4-FFF2-40B4-BE49-F238E27FC236}">
                <a16:creationId xmlns:a16="http://schemas.microsoft.com/office/drawing/2014/main" id="{D357E795-9DA4-4C61-A696-7DDD80D53CC5}"/>
              </a:ext>
            </a:extLst>
          </p:cNvPr>
          <p:cNvSpPr/>
          <p:nvPr/>
        </p:nvSpPr>
        <p:spPr>
          <a:xfrm>
            <a:off x="9112972" y="5671068"/>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Arrow: Down 224">
            <a:extLst>
              <a:ext uri="{FF2B5EF4-FFF2-40B4-BE49-F238E27FC236}">
                <a16:creationId xmlns:a16="http://schemas.microsoft.com/office/drawing/2014/main" id="{3945CBA6-B8D0-4A3D-B8F9-3E990A8143CB}"/>
              </a:ext>
            </a:extLst>
          </p:cNvPr>
          <p:cNvSpPr/>
          <p:nvPr/>
        </p:nvSpPr>
        <p:spPr>
          <a:xfrm>
            <a:off x="9664940" y="568432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Arrow: Down 225">
            <a:extLst>
              <a:ext uri="{FF2B5EF4-FFF2-40B4-BE49-F238E27FC236}">
                <a16:creationId xmlns:a16="http://schemas.microsoft.com/office/drawing/2014/main" id="{461C5173-9D22-432E-831B-23CA8322B040}"/>
              </a:ext>
            </a:extLst>
          </p:cNvPr>
          <p:cNvSpPr/>
          <p:nvPr/>
        </p:nvSpPr>
        <p:spPr>
          <a:xfrm>
            <a:off x="10292746" y="5684318"/>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Arrow: Down 226">
            <a:extLst>
              <a:ext uri="{FF2B5EF4-FFF2-40B4-BE49-F238E27FC236}">
                <a16:creationId xmlns:a16="http://schemas.microsoft.com/office/drawing/2014/main" id="{B68CABE2-20F3-4846-BC47-CDD08D071DD1}"/>
              </a:ext>
            </a:extLst>
          </p:cNvPr>
          <p:cNvSpPr/>
          <p:nvPr/>
        </p:nvSpPr>
        <p:spPr>
          <a:xfrm>
            <a:off x="10342040" y="1788197"/>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Arrow: Down 227">
            <a:extLst>
              <a:ext uri="{FF2B5EF4-FFF2-40B4-BE49-F238E27FC236}">
                <a16:creationId xmlns:a16="http://schemas.microsoft.com/office/drawing/2014/main" id="{83478945-B1DA-4CF1-934E-0A87E2D0B30A}"/>
              </a:ext>
            </a:extLst>
          </p:cNvPr>
          <p:cNvSpPr/>
          <p:nvPr/>
        </p:nvSpPr>
        <p:spPr>
          <a:xfrm>
            <a:off x="10999188" y="1766393"/>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Arrow: Down 228">
            <a:extLst>
              <a:ext uri="{FF2B5EF4-FFF2-40B4-BE49-F238E27FC236}">
                <a16:creationId xmlns:a16="http://schemas.microsoft.com/office/drawing/2014/main" id="{EA8B0A2D-8F5E-4DE0-B826-A4DB47B53498}"/>
              </a:ext>
            </a:extLst>
          </p:cNvPr>
          <p:cNvSpPr/>
          <p:nvPr/>
        </p:nvSpPr>
        <p:spPr>
          <a:xfrm>
            <a:off x="11598232" y="1270448"/>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Arrow: Down 229">
            <a:extLst>
              <a:ext uri="{FF2B5EF4-FFF2-40B4-BE49-F238E27FC236}">
                <a16:creationId xmlns:a16="http://schemas.microsoft.com/office/drawing/2014/main" id="{50180772-04F6-4DA3-AB70-156DAAF4C656}"/>
              </a:ext>
            </a:extLst>
          </p:cNvPr>
          <p:cNvSpPr/>
          <p:nvPr/>
        </p:nvSpPr>
        <p:spPr>
          <a:xfrm>
            <a:off x="11561075" y="177725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Arrow: Down 230">
            <a:extLst>
              <a:ext uri="{FF2B5EF4-FFF2-40B4-BE49-F238E27FC236}">
                <a16:creationId xmlns:a16="http://schemas.microsoft.com/office/drawing/2014/main" id="{C8CB0607-31DC-495C-9291-D8757E865A9C}"/>
              </a:ext>
            </a:extLst>
          </p:cNvPr>
          <p:cNvSpPr/>
          <p:nvPr/>
        </p:nvSpPr>
        <p:spPr>
          <a:xfrm>
            <a:off x="10350469" y="2266020"/>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Arrow: Down 231">
            <a:extLst>
              <a:ext uri="{FF2B5EF4-FFF2-40B4-BE49-F238E27FC236}">
                <a16:creationId xmlns:a16="http://schemas.microsoft.com/office/drawing/2014/main" id="{E35B3517-EA26-4F61-82AB-74632F3D6BC7}"/>
              </a:ext>
            </a:extLst>
          </p:cNvPr>
          <p:cNvSpPr/>
          <p:nvPr/>
        </p:nvSpPr>
        <p:spPr>
          <a:xfrm>
            <a:off x="10953008" y="2289652"/>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Arrow: Down 232">
            <a:extLst>
              <a:ext uri="{FF2B5EF4-FFF2-40B4-BE49-F238E27FC236}">
                <a16:creationId xmlns:a16="http://schemas.microsoft.com/office/drawing/2014/main" id="{01F19F17-6D63-4107-9564-EEFB4F1D0D16}"/>
              </a:ext>
            </a:extLst>
          </p:cNvPr>
          <p:cNvSpPr/>
          <p:nvPr/>
        </p:nvSpPr>
        <p:spPr>
          <a:xfrm>
            <a:off x="10319467" y="2844306"/>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Arrow: Down 233">
            <a:extLst>
              <a:ext uri="{FF2B5EF4-FFF2-40B4-BE49-F238E27FC236}">
                <a16:creationId xmlns:a16="http://schemas.microsoft.com/office/drawing/2014/main" id="{18AE4474-1232-454D-A63C-784F8F9CF4A6}"/>
              </a:ext>
            </a:extLst>
          </p:cNvPr>
          <p:cNvSpPr/>
          <p:nvPr/>
        </p:nvSpPr>
        <p:spPr>
          <a:xfrm>
            <a:off x="10311133" y="337041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Arrow: Down 234">
            <a:extLst>
              <a:ext uri="{FF2B5EF4-FFF2-40B4-BE49-F238E27FC236}">
                <a16:creationId xmlns:a16="http://schemas.microsoft.com/office/drawing/2014/main" id="{D9AB0812-4573-4A41-8598-C187E5E7E435}"/>
              </a:ext>
            </a:extLst>
          </p:cNvPr>
          <p:cNvSpPr/>
          <p:nvPr/>
        </p:nvSpPr>
        <p:spPr>
          <a:xfrm>
            <a:off x="10319466" y="3848900"/>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Arrow: Down 235">
            <a:extLst>
              <a:ext uri="{FF2B5EF4-FFF2-40B4-BE49-F238E27FC236}">
                <a16:creationId xmlns:a16="http://schemas.microsoft.com/office/drawing/2014/main" id="{8B84BD85-A2EE-4612-8214-4A6ED911FC01}"/>
              </a:ext>
            </a:extLst>
          </p:cNvPr>
          <p:cNvSpPr/>
          <p:nvPr/>
        </p:nvSpPr>
        <p:spPr>
          <a:xfrm>
            <a:off x="10308631" y="4454892"/>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Arrow: Down 236">
            <a:extLst>
              <a:ext uri="{FF2B5EF4-FFF2-40B4-BE49-F238E27FC236}">
                <a16:creationId xmlns:a16="http://schemas.microsoft.com/office/drawing/2014/main" id="{13DF2CDA-AB00-4B62-A054-C4B4EFBECC1A}"/>
              </a:ext>
            </a:extLst>
          </p:cNvPr>
          <p:cNvSpPr/>
          <p:nvPr/>
        </p:nvSpPr>
        <p:spPr>
          <a:xfrm>
            <a:off x="11596408" y="4498101"/>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Arrow: Down 237">
            <a:extLst>
              <a:ext uri="{FF2B5EF4-FFF2-40B4-BE49-F238E27FC236}">
                <a16:creationId xmlns:a16="http://schemas.microsoft.com/office/drawing/2014/main" id="{E9EC2526-9CDE-416F-971C-A4507BCA2872}"/>
              </a:ext>
            </a:extLst>
          </p:cNvPr>
          <p:cNvSpPr/>
          <p:nvPr/>
        </p:nvSpPr>
        <p:spPr>
          <a:xfrm>
            <a:off x="10984749" y="4458282"/>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Down 238">
            <a:extLst>
              <a:ext uri="{FF2B5EF4-FFF2-40B4-BE49-F238E27FC236}">
                <a16:creationId xmlns:a16="http://schemas.microsoft.com/office/drawing/2014/main" id="{857ADA0E-F326-4E76-BBFC-7E58CEF9E1DC}"/>
              </a:ext>
            </a:extLst>
          </p:cNvPr>
          <p:cNvSpPr/>
          <p:nvPr/>
        </p:nvSpPr>
        <p:spPr>
          <a:xfrm>
            <a:off x="10970668" y="3968959"/>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Arrow: Down 239">
            <a:extLst>
              <a:ext uri="{FF2B5EF4-FFF2-40B4-BE49-F238E27FC236}">
                <a16:creationId xmlns:a16="http://schemas.microsoft.com/office/drawing/2014/main" id="{6FD73BA7-DB99-4CE9-8F57-FAC77CE49C4B}"/>
              </a:ext>
            </a:extLst>
          </p:cNvPr>
          <p:cNvSpPr/>
          <p:nvPr/>
        </p:nvSpPr>
        <p:spPr>
          <a:xfrm>
            <a:off x="10939754" y="337041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Arrow: Down 240">
            <a:extLst>
              <a:ext uri="{FF2B5EF4-FFF2-40B4-BE49-F238E27FC236}">
                <a16:creationId xmlns:a16="http://schemas.microsoft.com/office/drawing/2014/main" id="{EFB7BDEC-1CFC-4DBC-8EFC-4ED42BE76982}"/>
              </a:ext>
            </a:extLst>
          </p:cNvPr>
          <p:cNvSpPr/>
          <p:nvPr/>
        </p:nvSpPr>
        <p:spPr>
          <a:xfrm>
            <a:off x="11573096" y="3875059"/>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Arrow: Down 241">
            <a:extLst>
              <a:ext uri="{FF2B5EF4-FFF2-40B4-BE49-F238E27FC236}">
                <a16:creationId xmlns:a16="http://schemas.microsoft.com/office/drawing/2014/main" id="{E0AADC3D-60EB-443E-9141-CFC2D6953116}"/>
              </a:ext>
            </a:extLst>
          </p:cNvPr>
          <p:cNvSpPr/>
          <p:nvPr/>
        </p:nvSpPr>
        <p:spPr>
          <a:xfrm>
            <a:off x="11596408" y="3382107"/>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Arrow: Down 242">
            <a:extLst>
              <a:ext uri="{FF2B5EF4-FFF2-40B4-BE49-F238E27FC236}">
                <a16:creationId xmlns:a16="http://schemas.microsoft.com/office/drawing/2014/main" id="{05615710-6A06-48F9-8C2F-00A3E1F15ED0}"/>
              </a:ext>
            </a:extLst>
          </p:cNvPr>
          <p:cNvSpPr/>
          <p:nvPr/>
        </p:nvSpPr>
        <p:spPr>
          <a:xfrm>
            <a:off x="11036883" y="2819575"/>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Arrow: Down 243">
            <a:extLst>
              <a:ext uri="{FF2B5EF4-FFF2-40B4-BE49-F238E27FC236}">
                <a16:creationId xmlns:a16="http://schemas.microsoft.com/office/drawing/2014/main" id="{0F4F2242-1980-48EE-A482-F8B22AD0C391}"/>
              </a:ext>
            </a:extLst>
          </p:cNvPr>
          <p:cNvSpPr/>
          <p:nvPr/>
        </p:nvSpPr>
        <p:spPr>
          <a:xfrm>
            <a:off x="11615027" y="2864989"/>
            <a:ext cx="238709" cy="322142"/>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D9CFFB-ADE6-44AB-8592-FB3BA286F245}"/>
              </a:ext>
            </a:extLst>
          </p:cNvPr>
          <p:cNvSpPr/>
          <p:nvPr/>
        </p:nvSpPr>
        <p:spPr>
          <a:xfrm>
            <a:off x="1254368" y="1575012"/>
            <a:ext cx="848477" cy="584775"/>
          </a:xfrm>
          <a:prstGeom prst="rect">
            <a:avLst/>
          </a:prstGeom>
          <a:noFill/>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rPr>
              <a:t>2s2</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DB0A6519-185D-4F8C-B224-31CA99CE087D}"/>
              </a:ext>
            </a:extLst>
          </p:cNvPr>
          <p:cNvSpPr/>
          <p:nvPr/>
        </p:nvSpPr>
        <p:spPr>
          <a:xfrm>
            <a:off x="1221117" y="2159787"/>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3s2</a:t>
            </a:r>
          </a:p>
        </p:txBody>
      </p:sp>
      <p:sp>
        <p:nvSpPr>
          <p:cNvPr id="24" name="Rectangle 23">
            <a:extLst>
              <a:ext uri="{FF2B5EF4-FFF2-40B4-BE49-F238E27FC236}">
                <a16:creationId xmlns:a16="http://schemas.microsoft.com/office/drawing/2014/main" id="{5D80268D-8C6B-4AC9-B908-15B664572C27}"/>
              </a:ext>
            </a:extLst>
          </p:cNvPr>
          <p:cNvSpPr/>
          <p:nvPr/>
        </p:nvSpPr>
        <p:spPr>
          <a:xfrm>
            <a:off x="1244778" y="2674034"/>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4s2</a:t>
            </a:r>
          </a:p>
        </p:txBody>
      </p:sp>
      <p:sp>
        <p:nvSpPr>
          <p:cNvPr id="43" name="Rectangle 42">
            <a:extLst>
              <a:ext uri="{FF2B5EF4-FFF2-40B4-BE49-F238E27FC236}">
                <a16:creationId xmlns:a16="http://schemas.microsoft.com/office/drawing/2014/main" id="{04EAFF18-B565-46D0-9CE3-9304B4831FE5}"/>
              </a:ext>
            </a:extLst>
          </p:cNvPr>
          <p:cNvSpPr/>
          <p:nvPr/>
        </p:nvSpPr>
        <p:spPr>
          <a:xfrm>
            <a:off x="1244777" y="331429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5s2</a:t>
            </a:r>
          </a:p>
        </p:txBody>
      </p:sp>
      <p:sp>
        <p:nvSpPr>
          <p:cNvPr id="61" name="Rectangle 60">
            <a:extLst>
              <a:ext uri="{FF2B5EF4-FFF2-40B4-BE49-F238E27FC236}">
                <a16:creationId xmlns:a16="http://schemas.microsoft.com/office/drawing/2014/main" id="{2D6DA91A-7EB7-4F48-B2D6-23B74860B01E}"/>
              </a:ext>
            </a:extLst>
          </p:cNvPr>
          <p:cNvSpPr/>
          <p:nvPr/>
        </p:nvSpPr>
        <p:spPr>
          <a:xfrm>
            <a:off x="1221117" y="3855381"/>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6s2</a:t>
            </a:r>
          </a:p>
        </p:txBody>
      </p:sp>
      <p:sp>
        <p:nvSpPr>
          <p:cNvPr id="79" name="Rectangle 78">
            <a:extLst>
              <a:ext uri="{FF2B5EF4-FFF2-40B4-BE49-F238E27FC236}">
                <a16:creationId xmlns:a16="http://schemas.microsoft.com/office/drawing/2014/main" id="{2B16FB21-96AC-40D9-92F2-86E1CD2D703F}"/>
              </a:ext>
            </a:extLst>
          </p:cNvPr>
          <p:cNvSpPr/>
          <p:nvPr/>
        </p:nvSpPr>
        <p:spPr>
          <a:xfrm>
            <a:off x="1219367" y="4366801"/>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7s2</a:t>
            </a:r>
          </a:p>
        </p:txBody>
      </p:sp>
      <p:sp>
        <p:nvSpPr>
          <p:cNvPr id="23" name="Rectangle 22">
            <a:extLst>
              <a:ext uri="{FF2B5EF4-FFF2-40B4-BE49-F238E27FC236}">
                <a16:creationId xmlns:a16="http://schemas.microsoft.com/office/drawing/2014/main" id="{8F0EB4EB-858A-4C17-9BB4-F0D996002B85}"/>
              </a:ext>
            </a:extLst>
          </p:cNvPr>
          <p:cNvSpPr/>
          <p:nvPr/>
        </p:nvSpPr>
        <p:spPr>
          <a:xfrm>
            <a:off x="2006522"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3d1</a:t>
            </a:r>
          </a:p>
        </p:txBody>
      </p:sp>
      <p:sp>
        <p:nvSpPr>
          <p:cNvPr id="44" name="Rectangle 43">
            <a:extLst>
              <a:ext uri="{FF2B5EF4-FFF2-40B4-BE49-F238E27FC236}">
                <a16:creationId xmlns:a16="http://schemas.microsoft.com/office/drawing/2014/main" id="{C7684981-AFE0-46E8-A20E-62FF9614B939}"/>
              </a:ext>
            </a:extLst>
          </p:cNvPr>
          <p:cNvSpPr/>
          <p:nvPr/>
        </p:nvSpPr>
        <p:spPr>
          <a:xfrm>
            <a:off x="2006522" y="3327938"/>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4d1</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2" name="Rectangle 61">
            <a:extLst>
              <a:ext uri="{FF2B5EF4-FFF2-40B4-BE49-F238E27FC236}">
                <a16:creationId xmlns:a16="http://schemas.microsoft.com/office/drawing/2014/main" id="{C7666F92-F8ED-47FD-B42D-97B47739E1BB}"/>
              </a:ext>
            </a:extLst>
          </p:cNvPr>
          <p:cNvSpPr/>
          <p:nvPr/>
        </p:nvSpPr>
        <p:spPr>
          <a:xfrm>
            <a:off x="2006522" y="3842318"/>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5d1</a:t>
            </a:r>
          </a:p>
        </p:txBody>
      </p:sp>
      <p:sp>
        <p:nvSpPr>
          <p:cNvPr id="80" name="Rectangle 79">
            <a:extLst>
              <a:ext uri="{FF2B5EF4-FFF2-40B4-BE49-F238E27FC236}">
                <a16:creationId xmlns:a16="http://schemas.microsoft.com/office/drawing/2014/main" id="{8D636317-F543-4236-9D7B-649560467754}"/>
              </a:ext>
            </a:extLst>
          </p:cNvPr>
          <p:cNvSpPr/>
          <p:nvPr/>
        </p:nvSpPr>
        <p:spPr>
          <a:xfrm>
            <a:off x="2006522" y="4417955"/>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6d1</a:t>
            </a:r>
          </a:p>
        </p:txBody>
      </p:sp>
      <p:sp>
        <p:nvSpPr>
          <p:cNvPr id="27" name="Rectangle 26">
            <a:extLst>
              <a:ext uri="{FF2B5EF4-FFF2-40B4-BE49-F238E27FC236}">
                <a16:creationId xmlns:a16="http://schemas.microsoft.com/office/drawing/2014/main" id="{B8CAF28A-3E2B-4F62-B714-9E491B78C7FA}"/>
              </a:ext>
            </a:extLst>
          </p:cNvPr>
          <p:cNvSpPr/>
          <p:nvPr/>
        </p:nvSpPr>
        <p:spPr>
          <a:xfrm>
            <a:off x="2683400" y="2716765"/>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2</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45" name="Rectangle 44">
            <a:extLst>
              <a:ext uri="{FF2B5EF4-FFF2-40B4-BE49-F238E27FC236}">
                <a16:creationId xmlns:a16="http://schemas.microsoft.com/office/drawing/2014/main" id="{D6FF6D7B-BE48-4E04-BEAF-AF8CBDB311CC}"/>
              </a:ext>
            </a:extLst>
          </p:cNvPr>
          <p:cNvSpPr/>
          <p:nvPr/>
        </p:nvSpPr>
        <p:spPr>
          <a:xfrm>
            <a:off x="2648197" y="331429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4d2</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3" name="Rectangle 62">
            <a:extLst>
              <a:ext uri="{FF2B5EF4-FFF2-40B4-BE49-F238E27FC236}">
                <a16:creationId xmlns:a16="http://schemas.microsoft.com/office/drawing/2014/main" id="{A7553F74-67C3-42FF-A655-2257737BF179}"/>
              </a:ext>
            </a:extLst>
          </p:cNvPr>
          <p:cNvSpPr/>
          <p:nvPr/>
        </p:nvSpPr>
        <p:spPr>
          <a:xfrm>
            <a:off x="2647991" y="3855380"/>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5d2</a:t>
            </a:r>
          </a:p>
        </p:txBody>
      </p:sp>
      <p:sp>
        <p:nvSpPr>
          <p:cNvPr id="28" name="Rectangle 27">
            <a:extLst>
              <a:ext uri="{FF2B5EF4-FFF2-40B4-BE49-F238E27FC236}">
                <a16:creationId xmlns:a16="http://schemas.microsoft.com/office/drawing/2014/main" id="{85ED60FC-F3D5-4D18-B7BE-89547E5AAD7D}"/>
              </a:ext>
            </a:extLst>
          </p:cNvPr>
          <p:cNvSpPr/>
          <p:nvPr/>
        </p:nvSpPr>
        <p:spPr>
          <a:xfrm>
            <a:off x="3293922"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3</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46" name="Rectangle 45">
            <a:extLst>
              <a:ext uri="{FF2B5EF4-FFF2-40B4-BE49-F238E27FC236}">
                <a16:creationId xmlns:a16="http://schemas.microsoft.com/office/drawing/2014/main" id="{7720521A-3B2C-4C5C-B59A-CEFD51EFE075}"/>
              </a:ext>
            </a:extLst>
          </p:cNvPr>
          <p:cNvSpPr/>
          <p:nvPr/>
        </p:nvSpPr>
        <p:spPr>
          <a:xfrm>
            <a:off x="3230764" y="3300654"/>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4d3</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4" name="Rectangle 63">
            <a:extLst>
              <a:ext uri="{FF2B5EF4-FFF2-40B4-BE49-F238E27FC236}">
                <a16:creationId xmlns:a16="http://schemas.microsoft.com/office/drawing/2014/main" id="{CABB3156-A5BB-4213-835C-CB2815B8EEDF}"/>
              </a:ext>
            </a:extLst>
          </p:cNvPr>
          <p:cNvSpPr/>
          <p:nvPr/>
        </p:nvSpPr>
        <p:spPr>
          <a:xfrm>
            <a:off x="3288949" y="3855379"/>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5d3</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1" name="Rectangle 80">
            <a:extLst>
              <a:ext uri="{FF2B5EF4-FFF2-40B4-BE49-F238E27FC236}">
                <a16:creationId xmlns:a16="http://schemas.microsoft.com/office/drawing/2014/main" id="{469BE6B8-4EC5-48C4-8D5A-BEE3E2E33180}"/>
              </a:ext>
            </a:extLst>
          </p:cNvPr>
          <p:cNvSpPr/>
          <p:nvPr/>
        </p:nvSpPr>
        <p:spPr>
          <a:xfrm>
            <a:off x="2647991" y="4417955"/>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2</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F0EF1BFA-E7DD-4D65-A829-84AE90119A9D}"/>
              </a:ext>
            </a:extLst>
          </p:cNvPr>
          <p:cNvSpPr/>
          <p:nvPr/>
        </p:nvSpPr>
        <p:spPr>
          <a:xfrm>
            <a:off x="3288948" y="4431494"/>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3</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10" name="Rectangle 109">
            <a:extLst>
              <a:ext uri="{FF2B5EF4-FFF2-40B4-BE49-F238E27FC236}">
                <a16:creationId xmlns:a16="http://schemas.microsoft.com/office/drawing/2014/main" id="{33E28E8C-E945-4C18-90D0-CE2378E66D9B}"/>
              </a:ext>
            </a:extLst>
          </p:cNvPr>
          <p:cNvSpPr/>
          <p:nvPr/>
        </p:nvSpPr>
        <p:spPr>
          <a:xfrm>
            <a:off x="10026105" y="5762345"/>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5f14</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1" name="Rectangle 110">
            <a:extLst>
              <a:ext uri="{FF2B5EF4-FFF2-40B4-BE49-F238E27FC236}">
                <a16:creationId xmlns:a16="http://schemas.microsoft.com/office/drawing/2014/main" id="{8043A8D8-BFF4-4932-B454-E686C64E52EB}"/>
              </a:ext>
            </a:extLst>
          </p:cNvPr>
          <p:cNvSpPr/>
          <p:nvPr/>
        </p:nvSpPr>
        <p:spPr>
          <a:xfrm>
            <a:off x="9446506" y="5786770"/>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5f13</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2" name="Rectangle 111">
            <a:extLst>
              <a:ext uri="{FF2B5EF4-FFF2-40B4-BE49-F238E27FC236}">
                <a16:creationId xmlns:a16="http://schemas.microsoft.com/office/drawing/2014/main" id="{E13BC12A-7584-49AA-BBC1-4806370C894F}"/>
              </a:ext>
            </a:extLst>
          </p:cNvPr>
          <p:cNvSpPr/>
          <p:nvPr/>
        </p:nvSpPr>
        <p:spPr>
          <a:xfrm>
            <a:off x="8769792" y="5762345"/>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5f12</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3" name="Rectangle 112">
            <a:extLst>
              <a:ext uri="{FF2B5EF4-FFF2-40B4-BE49-F238E27FC236}">
                <a16:creationId xmlns:a16="http://schemas.microsoft.com/office/drawing/2014/main" id="{890E7D6E-74A0-436C-A85B-1FE6B971637C}"/>
              </a:ext>
            </a:extLst>
          </p:cNvPr>
          <p:cNvSpPr/>
          <p:nvPr/>
        </p:nvSpPr>
        <p:spPr>
          <a:xfrm>
            <a:off x="8185538" y="5751399"/>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5f11</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4" name="Rectangle 113">
            <a:extLst>
              <a:ext uri="{FF2B5EF4-FFF2-40B4-BE49-F238E27FC236}">
                <a16:creationId xmlns:a16="http://schemas.microsoft.com/office/drawing/2014/main" id="{F7F4CF57-DA94-4AE3-8232-4B572598FF84}"/>
              </a:ext>
            </a:extLst>
          </p:cNvPr>
          <p:cNvSpPr/>
          <p:nvPr/>
        </p:nvSpPr>
        <p:spPr>
          <a:xfrm>
            <a:off x="7551868" y="5738377"/>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5f10</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5" name="Rectangle 114">
            <a:extLst>
              <a:ext uri="{FF2B5EF4-FFF2-40B4-BE49-F238E27FC236}">
                <a16:creationId xmlns:a16="http://schemas.microsoft.com/office/drawing/2014/main" id="{800C1AEE-A476-4634-8EF4-85CBE08B2CDB}"/>
              </a:ext>
            </a:extLst>
          </p:cNvPr>
          <p:cNvSpPr/>
          <p:nvPr/>
        </p:nvSpPr>
        <p:spPr>
          <a:xfrm>
            <a:off x="6952734" y="5750018"/>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5f9</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6" name="Rectangle 115">
            <a:extLst>
              <a:ext uri="{FF2B5EF4-FFF2-40B4-BE49-F238E27FC236}">
                <a16:creationId xmlns:a16="http://schemas.microsoft.com/office/drawing/2014/main" id="{84BF7CFA-B5B9-4C99-A94A-9BBF72AB66A0}"/>
              </a:ext>
            </a:extLst>
          </p:cNvPr>
          <p:cNvSpPr/>
          <p:nvPr/>
        </p:nvSpPr>
        <p:spPr>
          <a:xfrm>
            <a:off x="6336332" y="5750018"/>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5f8</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7" name="Rectangle 116">
            <a:extLst>
              <a:ext uri="{FF2B5EF4-FFF2-40B4-BE49-F238E27FC236}">
                <a16:creationId xmlns:a16="http://schemas.microsoft.com/office/drawing/2014/main" id="{91A8EC4E-4193-49C3-AF47-11AC2B5CA167}"/>
              </a:ext>
            </a:extLst>
          </p:cNvPr>
          <p:cNvSpPr/>
          <p:nvPr/>
        </p:nvSpPr>
        <p:spPr>
          <a:xfrm>
            <a:off x="5686108" y="5727189"/>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5f7</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8" name="Rectangle 117">
            <a:extLst>
              <a:ext uri="{FF2B5EF4-FFF2-40B4-BE49-F238E27FC236}">
                <a16:creationId xmlns:a16="http://schemas.microsoft.com/office/drawing/2014/main" id="{CBF34F0A-4D15-43E8-9547-42A857ADAD34}"/>
              </a:ext>
            </a:extLst>
          </p:cNvPr>
          <p:cNvSpPr/>
          <p:nvPr/>
        </p:nvSpPr>
        <p:spPr>
          <a:xfrm>
            <a:off x="5080019" y="5750018"/>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5f6</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9" name="Rectangle 118">
            <a:extLst>
              <a:ext uri="{FF2B5EF4-FFF2-40B4-BE49-F238E27FC236}">
                <a16:creationId xmlns:a16="http://schemas.microsoft.com/office/drawing/2014/main" id="{B8EF8E20-45D5-435C-B3C1-3E76031A249B}"/>
              </a:ext>
            </a:extLst>
          </p:cNvPr>
          <p:cNvSpPr/>
          <p:nvPr/>
        </p:nvSpPr>
        <p:spPr>
          <a:xfrm>
            <a:off x="4447669" y="5772847"/>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5f5</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20" name="Rectangle 119">
            <a:extLst>
              <a:ext uri="{FF2B5EF4-FFF2-40B4-BE49-F238E27FC236}">
                <a16:creationId xmlns:a16="http://schemas.microsoft.com/office/drawing/2014/main" id="{FCC35EE8-9879-4A68-A024-55CF9BEC1047}"/>
              </a:ext>
            </a:extLst>
          </p:cNvPr>
          <p:cNvSpPr/>
          <p:nvPr/>
        </p:nvSpPr>
        <p:spPr>
          <a:xfrm>
            <a:off x="3868070" y="5738377"/>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5f4</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21" name="Rectangle 120">
            <a:extLst>
              <a:ext uri="{FF2B5EF4-FFF2-40B4-BE49-F238E27FC236}">
                <a16:creationId xmlns:a16="http://schemas.microsoft.com/office/drawing/2014/main" id="{0554F45F-1487-4CF1-9D4B-B69D3057CBB8}"/>
              </a:ext>
            </a:extLst>
          </p:cNvPr>
          <p:cNvSpPr/>
          <p:nvPr/>
        </p:nvSpPr>
        <p:spPr>
          <a:xfrm>
            <a:off x="3255128" y="5750018"/>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5f3</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22" name="Rectangle 121">
            <a:extLst>
              <a:ext uri="{FF2B5EF4-FFF2-40B4-BE49-F238E27FC236}">
                <a16:creationId xmlns:a16="http://schemas.microsoft.com/office/drawing/2014/main" id="{C55311F9-AE8B-4C5F-B66B-6C5A77968D85}"/>
              </a:ext>
            </a:extLst>
          </p:cNvPr>
          <p:cNvSpPr/>
          <p:nvPr/>
        </p:nvSpPr>
        <p:spPr>
          <a:xfrm>
            <a:off x="2608214" y="5738377"/>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5f2</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23" name="Rectangle 122">
            <a:extLst>
              <a:ext uri="{FF2B5EF4-FFF2-40B4-BE49-F238E27FC236}">
                <a16:creationId xmlns:a16="http://schemas.microsoft.com/office/drawing/2014/main" id="{B4906A91-30E2-486C-846F-730559312289}"/>
              </a:ext>
            </a:extLst>
          </p:cNvPr>
          <p:cNvSpPr/>
          <p:nvPr/>
        </p:nvSpPr>
        <p:spPr>
          <a:xfrm>
            <a:off x="1999136" y="5738261"/>
            <a:ext cx="848477"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5f1</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96" name="Rectangle 95">
            <a:extLst>
              <a:ext uri="{FF2B5EF4-FFF2-40B4-BE49-F238E27FC236}">
                <a16:creationId xmlns:a16="http://schemas.microsoft.com/office/drawing/2014/main" id="{E1361635-B60D-4F93-A8E0-B756063543AD}"/>
              </a:ext>
            </a:extLst>
          </p:cNvPr>
          <p:cNvSpPr/>
          <p:nvPr/>
        </p:nvSpPr>
        <p:spPr>
          <a:xfrm>
            <a:off x="2031910" y="5161626"/>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4f1</a:t>
            </a:r>
          </a:p>
        </p:txBody>
      </p:sp>
      <p:sp>
        <p:nvSpPr>
          <p:cNvPr id="97" name="Rectangle 96">
            <a:extLst>
              <a:ext uri="{FF2B5EF4-FFF2-40B4-BE49-F238E27FC236}">
                <a16:creationId xmlns:a16="http://schemas.microsoft.com/office/drawing/2014/main" id="{5B9097B3-F8B7-4B9B-9EE0-3BE6921053D0}"/>
              </a:ext>
            </a:extLst>
          </p:cNvPr>
          <p:cNvSpPr/>
          <p:nvPr/>
        </p:nvSpPr>
        <p:spPr>
          <a:xfrm>
            <a:off x="2655396" y="5219951"/>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2</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98" name="Rectangle 97">
            <a:extLst>
              <a:ext uri="{FF2B5EF4-FFF2-40B4-BE49-F238E27FC236}">
                <a16:creationId xmlns:a16="http://schemas.microsoft.com/office/drawing/2014/main" id="{9A1638F1-F610-444A-B1FA-B40D35C90ADE}"/>
              </a:ext>
            </a:extLst>
          </p:cNvPr>
          <p:cNvSpPr/>
          <p:nvPr/>
        </p:nvSpPr>
        <p:spPr>
          <a:xfrm>
            <a:off x="3230764" y="5220067"/>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3</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99" name="Rectangle 98">
            <a:extLst>
              <a:ext uri="{FF2B5EF4-FFF2-40B4-BE49-F238E27FC236}">
                <a16:creationId xmlns:a16="http://schemas.microsoft.com/office/drawing/2014/main" id="{A8AD67C0-8B6A-4FBF-BED4-F711A36BC4F8}"/>
              </a:ext>
            </a:extLst>
          </p:cNvPr>
          <p:cNvSpPr/>
          <p:nvPr/>
        </p:nvSpPr>
        <p:spPr>
          <a:xfrm>
            <a:off x="3859409" y="5209891"/>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4</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00" name="Rectangle 99">
            <a:extLst>
              <a:ext uri="{FF2B5EF4-FFF2-40B4-BE49-F238E27FC236}">
                <a16:creationId xmlns:a16="http://schemas.microsoft.com/office/drawing/2014/main" id="{6EA9A681-76A8-43D1-B5F1-A6551B562A53}"/>
              </a:ext>
            </a:extLst>
          </p:cNvPr>
          <p:cNvSpPr/>
          <p:nvPr/>
        </p:nvSpPr>
        <p:spPr>
          <a:xfrm>
            <a:off x="4462993" y="5199715"/>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5</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01" name="Rectangle 100">
            <a:extLst>
              <a:ext uri="{FF2B5EF4-FFF2-40B4-BE49-F238E27FC236}">
                <a16:creationId xmlns:a16="http://schemas.microsoft.com/office/drawing/2014/main" id="{49064414-AA08-4919-ACC7-15AEEE0157F2}"/>
              </a:ext>
            </a:extLst>
          </p:cNvPr>
          <p:cNvSpPr/>
          <p:nvPr/>
        </p:nvSpPr>
        <p:spPr>
          <a:xfrm>
            <a:off x="5113187" y="5209891"/>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6</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02" name="Rectangle 101">
            <a:extLst>
              <a:ext uri="{FF2B5EF4-FFF2-40B4-BE49-F238E27FC236}">
                <a16:creationId xmlns:a16="http://schemas.microsoft.com/office/drawing/2014/main" id="{90396D87-5157-43FC-9827-B05CE5CA52C8}"/>
              </a:ext>
            </a:extLst>
          </p:cNvPr>
          <p:cNvSpPr/>
          <p:nvPr/>
        </p:nvSpPr>
        <p:spPr>
          <a:xfrm>
            <a:off x="5726798" y="5209042"/>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7</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04" name="Rectangle 103">
            <a:extLst>
              <a:ext uri="{FF2B5EF4-FFF2-40B4-BE49-F238E27FC236}">
                <a16:creationId xmlns:a16="http://schemas.microsoft.com/office/drawing/2014/main" id="{8BDE8A48-1430-42B4-AC1B-23895207EE31}"/>
              </a:ext>
            </a:extLst>
          </p:cNvPr>
          <p:cNvSpPr/>
          <p:nvPr/>
        </p:nvSpPr>
        <p:spPr>
          <a:xfrm>
            <a:off x="6938298" y="5219951"/>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9</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03" name="Rectangle 102">
            <a:extLst>
              <a:ext uri="{FF2B5EF4-FFF2-40B4-BE49-F238E27FC236}">
                <a16:creationId xmlns:a16="http://schemas.microsoft.com/office/drawing/2014/main" id="{712214B8-0E1E-4047-BA65-AC2B2F8BFEB7}"/>
              </a:ext>
            </a:extLst>
          </p:cNvPr>
          <p:cNvSpPr/>
          <p:nvPr/>
        </p:nvSpPr>
        <p:spPr>
          <a:xfrm>
            <a:off x="6329791" y="5228642"/>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a:t>
            </a:r>
            <a:r>
              <a:rPr lang="en-US" sz="2000" dirty="0">
                <a:ln w="0"/>
                <a:effectLst>
                  <a:outerShdw blurRad="38100" dist="19050" dir="2700000" algn="tl" rotWithShape="0">
                    <a:schemeClr val="dk1">
                      <a:alpha val="40000"/>
                    </a:schemeClr>
                  </a:outerShdw>
                </a:effectLst>
              </a:rPr>
              <a:t>8</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05" name="Rectangle 104">
            <a:extLst>
              <a:ext uri="{FF2B5EF4-FFF2-40B4-BE49-F238E27FC236}">
                <a16:creationId xmlns:a16="http://schemas.microsoft.com/office/drawing/2014/main" id="{D6E96340-31F1-40FA-92F1-CABB24E5FB00}"/>
              </a:ext>
            </a:extLst>
          </p:cNvPr>
          <p:cNvSpPr/>
          <p:nvPr/>
        </p:nvSpPr>
        <p:spPr>
          <a:xfrm>
            <a:off x="7541291" y="5199715"/>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4f10</a:t>
            </a:r>
          </a:p>
        </p:txBody>
      </p:sp>
      <p:sp>
        <p:nvSpPr>
          <p:cNvPr id="106" name="Rectangle 105">
            <a:extLst>
              <a:ext uri="{FF2B5EF4-FFF2-40B4-BE49-F238E27FC236}">
                <a16:creationId xmlns:a16="http://schemas.microsoft.com/office/drawing/2014/main" id="{A0102C25-D44B-44AA-A763-AEA5D1F5EED2}"/>
              </a:ext>
            </a:extLst>
          </p:cNvPr>
          <p:cNvSpPr/>
          <p:nvPr/>
        </p:nvSpPr>
        <p:spPr>
          <a:xfrm>
            <a:off x="8197839" y="5231920"/>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4f11</a:t>
            </a:r>
          </a:p>
        </p:txBody>
      </p:sp>
      <p:sp>
        <p:nvSpPr>
          <p:cNvPr id="107" name="Rectangle 106">
            <a:extLst>
              <a:ext uri="{FF2B5EF4-FFF2-40B4-BE49-F238E27FC236}">
                <a16:creationId xmlns:a16="http://schemas.microsoft.com/office/drawing/2014/main" id="{0789102C-B38E-482A-973F-65CEEC2C028A}"/>
              </a:ext>
            </a:extLst>
          </p:cNvPr>
          <p:cNvSpPr/>
          <p:nvPr/>
        </p:nvSpPr>
        <p:spPr>
          <a:xfrm>
            <a:off x="8769793" y="5209042"/>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4f12</a:t>
            </a:r>
          </a:p>
        </p:txBody>
      </p:sp>
      <p:sp>
        <p:nvSpPr>
          <p:cNvPr id="108" name="Rectangle 107">
            <a:extLst>
              <a:ext uri="{FF2B5EF4-FFF2-40B4-BE49-F238E27FC236}">
                <a16:creationId xmlns:a16="http://schemas.microsoft.com/office/drawing/2014/main" id="{4F312FF5-7D78-4565-886C-CCAE132C7333}"/>
              </a:ext>
            </a:extLst>
          </p:cNvPr>
          <p:cNvSpPr/>
          <p:nvPr/>
        </p:nvSpPr>
        <p:spPr>
          <a:xfrm>
            <a:off x="9415582" y="5209042"/>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4f13</a:t>
            </a:r>
          </a:p>
        </p:txBody>
      </p:sp>
      <p:sp>
        <p:nvSpPr>
          <p:cNvPr id="109" name="Rectangle 108">
            <a:extLst>
              <a:ext uri="{FF2B5EF4-FFF2-40B4-BE49-F238E27FC236}">
                <a16:creationId xmlns:a16="http://schemas.microsoft.com/office/drawing/2014/main" id="{2C8DD2C3-36FD-40C6-91E0-A3EBC074AEBD}"/>
              </a:ext>
            </a:extLst>
          </p:cNvPr>
          <p:cNvSpPr/>
          <p:nvPr/>
        </p:nvSpPr>
        <p:spPr>
          <a:xfrm>
            <a:off x="10026315" y="5226157"/>
            <a:ext cx="848477"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4f14</a:t>
            </a:r>
          </a:p>
        </p:txBody>
      </p:sp>
      <p:sp>
        <p:nvSpPr>
          <p:cNvPr id="29" name="Rectangle 28">
            <a:extLst>
              <a:ext uri="{FF2B5EF4-FFF2-40B4-BE49-F238E27FC236}">
                <a16:creationId xmlns:a16="http://schemas.microsoft.com/office/drawing/2014/main" id="{EFEF9277-6B7C-43A9-9F2D-79F4CCFA798C}"/>
              </a:ext>
            </a:extLst>
          </p:cNvPr>
          <p:cNvSpPr/>
          <p:nvPr/>
        </p:nvSpPr>
        <p:spPr>
          <a:xfrm>
            <a:off x="3903521"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4</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9B8316C4-669D-4204-A9D7-E85906711718}"/>
              </a:ext>
            </a:extLst>
          </p:cNvPr>
          <p:cNvSpPr/>
          <p:nvPr/>
        </p:nvSpPr>
        <p:spPr>
          <a:xfrm>
            <a:off x="3814468" y="3303559"/>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4d4</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5" name="Rectangle 64">
            <a:extLst>
              <a:ext uri="{FF2B5EF4-FFF2-40B4-BE49-F238E27FC236}">
                <a16:creationId xmlns:a16="http://schemas.microsoft.com/office/drawing/2014/main" id="{1E603382-878C-4AF8-88AC-ED2C01F3770B}"/>
              </a:ext>
            </a:extLst>
          </p:cNvPr>
          <p:cNvSpPr/>
          <p:nvPr/>
        </p:nvSpPr>
        <p:spPr>
          <a:xfrm>
            <a:off x="3859409" y="3842318"/>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5d4</a:t>
            </a:r>
          </a:p>
        </p:txBody>
      </p:sp>
      <p:sp>
        <p:nvSpPr>
          <p:cNvPr id="84" name="Rectangle 83">
            <a:extLst>
              <a:ext uri="{FF2B5EF4-FFF2-40B4-BE49-F238E27FC236}">
                <a16:creationId xmlns:a16="http://schemas.microsoft.com/office/drawing/2014/main" id="{297B67C6-9A91-4EE1-97D1-C818F2E60CEF}"/>
              </a:ext>
            </a:extLst>
          </p:cNvPr>
          <p:cNvSpPr/>
          <p:nvPr/>
        </p:nvSpPr>
        <p:spPr>
          <a:xfrm>
            <a:off x="4513254" y="445184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5</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3" name="Rectangle 82">
            <a:extLst>
              <a:ext uri="{FF2B5EF4-FFF2-40B4-BE49-F238E27FC236}">
                <a16:creationId xmlns:a16="http://schemas.microsoft.com/office/drawing/2014/main" id="{F4AEF692-3D7D-45C5-8B8E-91EDE4E5DD1B}"/>
              </a:ext>
            </a:extLst>
          </p:cNvPr>
          <p:cNvSpPr/>
          <p:nvPr/>
        </p:nvSpPr>
        <p:spPr>
          <a:xfrm>
            <a:off x="3903521" y="4441670"/>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4</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7" name="Rectangle 66">
            <a:extLst>
              <a:ext uri="{FF2B5EF4-FFF2-40B4-BE49-F238E27FC236}">
                <a16:creationId xmlns:a16="http://schemas.microsoft.com/office/drawing/2014/main" id="{CE3B8BA1-FDBD-4C57-8A12-0F3B7035878D}"/>
              </a:ext>
            </a:extLst>
          </p:cNvPr>
          <p:cNvSpPr/>
          <p:nvPr/>
        </p:nvSpPr>
        <p:spPr>
          <a:xfrm>
            <a:off x="5099583" y="3825159"/>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5d6</a:t>
            </a:r>
          </a:p>
        </p:txBody>
      </p:sp>
      <p:sp>
        <p:nvSpPr>
          <p:cNvPr id="66" name="Rectangle 65">
            <a:extLst>
              <a:ext uri="{FF2B5EF4-FFF2-40B4-BE49-F238E27FC236}">
                <a16:creationId xmlns:a16="http://schemas.microsoft.com/office/drawing/2014/main" id="{45D3F59D-7D4C-4D30-9784-85B5458ED1CB}"/>
              </a:ext>
            </a:extLst>
          </p:cNvPr>
          <p:cNvSpPr/>
          <p:nvPr/>
        </p:nvSpPr>
        <p:spPr>
          <a:xfrm>
            <a:off x="4462993" y="3829257"/>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5d5</a:t>
            </a:r>
          </a:p>
        </p:txBody>
      </p:sp>
      <p:sp>
        <p:nvSpPr>
          <p:cNvPr id="48" name="Rectangle 47">
            <a:extLst>
              <a:ext uri="{FF2B5EF4-FFF2-40B4-BE49-F238E27FC236}">
                <a16:creationId xmlns:a16="http://schemas.microsoft.com/office/drawing/2014/main" id="{018AF514-5CEB-44F8-8396-6D4C511A7B4B}"/>
              </a:ext>
            </a:extLst>
          </p:cNvPr>
          <p:cNvSpPr/>
          <p:nvPr/>
        </p:nvSpPr>
        <p:spPr>
          <a:xfrm>
            <a:off x="4455006" y="331429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4d5</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2BCFE9FE-D201-422F-B72F-6B94A3700008}"/>
              </a:ext>
            </a:extLst>
          </p:cNvPr>
          <p:cNvSpPr/>
          <p:nvPr/>
        </p:nvSpPr>
        <p:spPr>
          <a:xfrm>
            <a:off x="4540384"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5</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9C70A277-E25D-478D-A7D3-9F11205D406E}"/>
              </a:ext>
            </a:extLst>
          </p:cNvPr>
          <p:cNvSpPr/>
          <p:nvPr/>
        </p:nvSpPr>
        <p:spPr>
          <a:xfrm>
            <a:off x="5733481"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7</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234B3A79-74ED-4050-BE39-1BA6CCDE4790}"/>
              </a:ext>
            </a:extLst>
          </p:cNvPr>
          <p:cNvSpPr/>
          <p:nvPr/>
        </p:nvSpPr>
        <p:spPr>
          <a:xfrm>
            <a:off x="5149983"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6</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49">
            <a:extLst>
              <a:ext uri="{FF2B5EF4-FFF2-40B4-BE49-F238E27FC236}">
                <a16:creationId xmlns:a16="http://schemas.microsoft.com/office/drawing/2014/main" id="{C47D5F31-7F97-4DD0-8DD0-C222EAADB46E}"/>
              </a:ext>
            </a:extLst>
          </p:cNvPr>
          <p:cNvSpPr/>
          <p:nvPr/>
        </p:nvSpPr>
        <p:spPr>
          <a:xfrm>
            <a:off x="5695106" y="331429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4d7</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8" name="Rectangle 67">
            <a:extLst>
              <a:ext uri="{FF2B5EF4-FFF2-40B4-BE49-F238E27FC236}">
                <a16:creationId xmlns:a16="http://schemas.microsoft.com/office/drawing/2014/main" id="{702B51A1-A172-42F8-8A8C-E4E3ACBAE82F}"/>
              </a:ext>
            </a:extLst>
          </p:cNvPr>
          <p:cNvSpPr/>
          <p:nvPr/>
        </p:nvSpPr>
        <p:spPr>
          <a:xfrm>
            <a:off x="5731047" y="3842318"/>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5d7</a:t>
            </a:r>
          </a:p>
        </p:txBody>
      </p:sp>
      <p:sp>
        <p:nvSpPr>
          <p:cNvPr id="85" name="Rectangle 84">
            <a:extLst>
              <a:ext uri="{FF2B5EF4-FFF2-40B4-BE49-F238E27FC236}">
                <a16:creationId xmlns:a16="http://schemas.microsoft.com/office/drawing/2014/main" id="{E294729A-1544-4C6E-862E-C8CDDFF36057}"/>
              </a:ext>
            </a:extLst>
          </p:cNvPr>
          <p:cNvSpPr/>
          <p:nvPr/>
        </p:nvSpPr>
        <p:spPr>
          <a:xfrm>
            <a:off x="5737560" y="445184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7</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AC06F68B-D2E6-4310-9DEE-47B394805779}"/>
              </a:ext>
            </a:extLst>
          </p:cNvPr>
          <p:cNvSpPr/>
          <p:nvPr/>
        </p:nvSpPr>
        <p:spPr>
          <a:xfrm>
            <a:off x="6331487"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8</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F07748FE-8D47-4120-87BD-72E129AFA966}"/>
              </a:ext>
            </a:extLst>
          </p:cNvPr>
          <p:cNvSpPr/>
          <p:nvPr/>
        </p:nvSpPr>
        <p:spPr>
          <a:xfrm>
            <a:off x="6932888" y="3327938"/>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4d9</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51" name="Rectangle 50">
            <a:extLst>
              <a:ext uri="{FF2B5EF4-FFF2-40B4-BE49-F238E27FC236}">
                <a16:creationId xmlns:a16="http://schemas.microsoft.com/office/drawing/2014/main" id="{933B7A5A-48D7-45BD-889D-B2FED4024C7E}"/>
              </a:ext>
            </a:extLst>
          </p:cNvPr>
          <p:cNvSpPr/>
          <p:nvPr/>
        </p:nvSpPr>
        <p:spPr>
          <a:xfrm>
            <a:off x="6299057" y="331429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4d8</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9" name="Rectangle 68">
            <a:extLst>
              <a:ext uri="{FF2B5EF4-FFF2-40B4-BE49-F238E27FC236}">
                <a16:creationId xmlns:a16="http://schemas.microsoft.com/office/drawing/2014/main" id="{071D7FCD-E418-46BF-841D-131A9B9A8D9B}"/>
              </a:ext>
            </a:extLst>
          </p:cNvPr>
          <p:cNvSpPr/>
          <p:nvPr/>
        </p:nvSpPr>
        <p:spPr>
          <a:xfrm>
            <a:off x="6367637" y="3855378"/>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5d8</a:t>
            </a:r>
          </a:p>
        </p:txBody>
      </p:sp>
      <p:sp>
        <p:nvSpPr>
          <p:cNvPr id="86" name="Rectangle 85">
            <a:extLst>
              <a:ext uri="{FF2B5EF4-FFF2-40B4-BE49-F238E27FC236}">
                <a16:creationId xmlns:a16="http://schemas.microsoft.com/office/drawing/2014/main" id="{6905186E-1CCB-4D2F-A799-9CB024BD9DCA}"/>
              </a:ext>
            </a:extLst>
          </p:cNvPr>
          <p:cNvSpPr/>
          <p:nvPr/>
        </p:nvSpPr>
        <p:spPr>
          <a:xfrm>
            <a:off x="6343834" y="4429971"/>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8</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6FA3F48C-6E91-4EDF-A054-E998672FC9A0}"/>
              </a:ext>
            </a:extLst>
          </p:cNvPr>
          <p:cNvSpPr/>
          <p:nvPr/>
        </p:nvSpPr>
        <p:spPr>
          <a:xfrm>
            <a:off x="6929172" y="2634933"/>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3d</a:t>
            </a:r>
            <a:r>
              <a:rPr lang="en-US" sz="2800" dirty="0">
                <a:ln w="0"/>
                <a:effectLst>
                  <a:outerShdw blurRad="38100" dist="19050" dir="2700000" algn="tl" rotWithShape="0">
                    <a:schemeClr val="dk1">
                      <a:alpha val="40000"/>
                    </a:schemeClr>
                  </a:outerShdw>
                </a:effectLst>
              </a:rPr>
              <a:t>9</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70" name="Rectangle 69">
            <a:extLst>
              <a:ext uri="{FF2B5EF4-FFF2-40B4-BE49-F238E27FC236}">
                <a16:creationId xmlns:a16="http://schemas.microsoft.com/office/drawing/2014/main" id="{86C985C4-204B-4828-8FF5-DAC00DF56809}"/>
              </a:ext>
            </a:extLst>
          </p:cNvPr>
          <p:cNvSpPr/>
          <p:nvPr/>
        </p:nvSpPr>
        <p:spPr>
          <a:xfrm>
            <a:off x="6938097" y="3855377"/>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5d9</a:t>
            </a:r>
          </a:p>
        </p:txBody>
      </p:sp>
      <p:sp>
        <p:nvSpPr>
          <p:cNvPr id="87" name="Rectangle 86">
            <a:extLst>
              <a:ext uri="{FF2B5EF4-FFF2-40B4-BE49-F238E27FC236}">
                <a16:creationId xmlns:a16="http://schemas.microsoft.com/office/drawing/2014/main" id="{67271561-0C16-49CD-A877-60FC847F2B7C}"/>
              </a:ext>
            </a:extLst>
          </p:cNvPr>
          <p:cNvSpPr/>
          <p:nvPr/>
        </p:nvSpPr>
        <p:spPr>
          <a:xfrm>
            <a:off x="6952734" y="445184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9</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8" name="Rectangle 87">
            <a:extLst>
              <a:ext uri="{FF2B5EF4-FFF2-40B4-BE49-F238E27FC236}">
                <a16:creationId xmlns:a16="http://schemas.microsoft.com/office/drawing/2014/main" id="{8D9B46C9-FA0C-4AFA-A30D-C4326E635879}"/>
              </a:ext>
            </a:extLst>
          </p:cNvPr>
          <p:cNvSpPr/>
          <p:nvPr/>
        </p:nvSpPr>
        <p:spPr>
          <a:xfrm>
            <a:off x="7574481" y="4441667"/>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6d10</a:t>
            </a:r>
          </a:p>
        </p:txBody>
      </p:sp>
      <p:sp>
        <p:nvSpPr>
          <p:cNvPr id="71" name="Rectangle 70">
            <a:extLst>
              <a:ext uri="{FF2B5EF4-FFF2-40B4-BE49-F238E27FC236}">
                <a16:creationId xmlns:a16="http://schemas.microsoft.com/office/drawing/2014/main" id="{DAB3C17B-6EBA-4BD8-9E9F-FB0B0AB15EB7}"/>
              </a:ext>
            </a:extLst>
          </p:cNvPr>
          <p:cNvSpPr/>
          <p:nvPr/>
        </p:nvSpPr>
        <p:spPr>
          <a:xfrm>
            <a:off x="7574481" y="3868442"/>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5d10</a:t>
            </a:r>
          </a:p>
        </p:txBody>
      </p:sp>
      <p:sp>
        <p:nvSpPr>
          <p:cNvPr id="54" name="Rectangle 53">
            <a:extLst>
              <a:ext uri="{FF2B5EF4-FFF2-40B4-BE49-F238E27FC236}">
                <a16:creationId xmlns:a16="http://schemas.microsoft.com/office/drawing/2014/main" id="{539E3D2D-7D14-4880-981C-82F624368C0B}"/>
              </a:ext>
            </a:extLst>
          </p:cNvPr>
          <p:cNvSpPr/>
          <p:nvPr/>
        </p:nvSpPr>
        <p:spPr>
          <a:xfrm>
            <a:off x="8206863" y="3292720"/>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5p1</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53" name="Rectangle 52">
            <a:extLst>
              <a:ext uri="{FF2B5EF4-FFF2-40B4-BE49-F238E27FC236}">
                <a16:creationId xmlns:a16="http://schemas.microsoft.com/office/drawing/2014/main" id="{7FBA1D98-6A1C-499B-9CB4-8DC94E88847B}"/>
              </a:ext>
            </a:extLst>
          </p:cNvPr>
          <p:cNvSpPr/>
          <p:nvPr/>
        </p:nvSpPr>
        <p:spPr>
          <a:xfrm>
            <a:off x="7566719" y="333632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4d10</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3075472E-F019-4761-A7B7-7031E54DFF33}"/>
              </a:ext>
            </a:extLst>
          </p:cNvPr>
          <p:cNvSpPr/>
          <p:nvPr/>
        </p:nvSpPr>
        <p:spPr>
          <a:xfrm>
            <a:off x="7551868" y="2662302"/>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3d10</a:t>
            </a:r>
          </a:p>
        </p:txBody>
      </p:sp>
      <p:sp>
        <p:nvSpPr>
          <p:cNvPr id="89" name="Rectangle 88">
            <a:extLst>
              <a:ext uri="{FF2B5EF4-FFF2-40B4-BE49-F238E27FC236}">
                <a16:creationId xmlns:a16="http://schemas.microsoft.com/office/drawing/2014/main" id="{7F63E875-6099-42BA-B45C-C99A5FD2A785}"/>
              </a:ext>
            </a:extLst>
          </p:cNvPr>
          <p:cNvSpPr/>
          <p:nvPr/>
        </p:nvSpPr>
        <p:spPr>
          <a:xfrm>
            <a:off x="5113187" y="4452695"/>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6d</a:t>
            </a:r>
            <a:r>
              <a:rPr lang="en-US" sz="2400" dirty="0">
                <a:ln w="0"/>
                <a:effectLst>
                  <a:outerShdw blurRad="38100" dist="19050" dir="2700000" algn="tl" rotWithShape="0">
                    <a:schemeClr val="dk1">
                      <a:alpha val="40000"/>
                    </a:schemeClr>
                  </a:outerShdw>
                </a:effectLst>
              </a:rPr>
              <a:t>6</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245" name="Arrow: Down 244">
            <a:extLst>
              <a:ext uri="{FF2B5EF4-FFF2-40B4-BE49-F238E27FC236}">
                <a16:creationId xmlns:a16="http://schemas.microsoft.com/office/drawing/2014/main" id="{378A5A18-646C-4445-833D-399809B41328}"/>
              </a:ext>
            </a:extLst>
          </p:cNvPr>
          <p:cNvSpPr/>
          <p:nvPr/>
        </p:nvSpPr>
        <p:spPr>
          <a:xfrm>
            <a:off x="5402135" y="3316707"/>
            <a:ext cx="255751" cy="342736"/>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4FD5CD6-5252-4AEB-85E7-2A654830A199}"/>
              </a:ext>
            </a:extLst>
          </p:cNvPr>
          <p:cNvSpPr/>
          <p:nvPr/>
        </p:nvSpPr>
        <p:spPr>
          <a:xfrm>
            <a:off x="5095544" y="331429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4d6</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0" name="Rectangle 89">
            <a:extLst>
              <a:ext uri="{FF2B5EF4-FFF2-40B4-BE49-F238E27FC236}">
                <a16:creationId xmlns:a16="http://schemas.microsoft.com/office/drawing/2014/main" id="{1C79C9BB-64FE-48A9-9D37-D92286860F0B}"/>
              </a:ext>
            </a:extLst>
          </p:cNvPr>
          <p:cNvSpPr/>
          <p:nvPr/>
        </p:nvSpPr>
        <p:spPr>
          <a:xfrm>
            <a:off x="8224842" y="444166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7s1</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2" name="Rectangle 91">
            <a:extLst>
              <a:ext uri="{FF2B5EF4-FFF2-40B4-BE49-F238E27FC236}">
                <a16:creationId xmlns:a16="http://schemas.microsoft.com/office/drawing/2014/main" id="{9EDAF38A-3DE6-44DD-B545-583971B58E7A}"/>
              </a:ext>
            </a:extLst>
          </p:cNvPr>
          <p:cNvSpPr/>
          <p:nvPr/>
        </p:nvSpPr>
        <p:spPr>
          <a:xfrm>
            <a:off x="9419230" y="4458781"/>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7s3</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1" name="Rectangle 90">
            <a:extLst>
              <a:ext uri="{FF2B5EF4-FFF2-40B4-BE49-F238E27FC236}">
                <a16:creationId xmlns:a16="http://schemas.microsoft.com/office/drawing/2014/main" id="{B4695492-78C1-4835-989D-402A6D8EB781}"/>
              </a:ext>
            </a:extLst>
          </p:cNvPr>
          <p:cNvSpPr/>
          <p:nvPr/>
        </p:nvSpPr>
        <p:spPr>
          <a:xfrm>
            <a:off x="8798115" y="4441666"/>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7s2</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3" name="Rectangle 92">
            <a:extLst>
              <a:ext uri="{FF2B5EF4-FFF2-40B4-BE49-F238E27FC236}">
                <a16:creationId xmlns:a16="http://schemas.microsoft.com/office/drawing/2014/main" id="{07F50989-4CF8-40A6-992A-216F460C828F}"/>
              </a:ext>
            </a:extLst>
          </p:cNvPr>
          <p:cNvSpPr/>
          <p:nvPr/>
        </p:nvSpPr>
        <p:spPr>
          <a:xfrm>
            <a:off x="10041566" y="4454235"/>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7s4</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4" name="Rectangle 93">
            <a:extLst>
              <a:ext uri="{FF2B5EF4-FFF2-40B4-BE49-F238E27FC236}">
                <a16:creationId xmlns:a16="http://schemas.microsoft.com/office/drawing/2014/main" id="{CB05B9A2-C8F6-493E-A3C4-D8A85765203A}"/>
              </a:ext>
            </a:extLst>
          </p:cNvPr>
          <p:cNvSpPr/>
          <p:nvPr/>
        </p:nvSpPr>
        <p:spPr>
          <a:xfrm>
            <a:off x="10687055" y="4465319"/>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7s5</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5" name="Rectangle 94">
            <a:extLst>
              <a:ext uri="{FF2B5EF4-FFF2-40B4-BE49-F238E27FC236}">
                <a16:creationId xmlns:a16="http://schemas.microsoft.com/office/drawing/2014/main" id="{1A075F26-BFAB-4106-92DA-AA02646D1279}"/>
              </a:ext>
            </a:extLst>
          </p:cNvPr>
          <p:cNvSpPr/>
          <p:nvPr/>
        </p:nvSpPr>
        <p:spPr>
          <a:xfrm>
            <a:off x="11293349" y="4452882"/>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7s6</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77" name="Rectangle 76">
            <a:extLst>
              <a:ext uri="{FF2B5EF4-FFF2-40B4-BE49-F238E27FC236}">
                <a16:creationId xmlns:a16="http://schemas.microsoft.com/office/drawing/2014/main" id="{55AF3B08-75D1-445E-BE84-EC5CAEB716CC}"/>
              </a:ext>
            </a:extLst>
          </p:cNvPr>
          <p:cNvSpPr/>
          <p:nvPr/>
        </p:nvSpPr>
        <p:spPr>
          <a:xfrm>
            <a:off x="11278980" y="3891920"/>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6p6</a:t>
            </a:r>
          </a:p>
        </p:txBody>
      </p:sp>
      <p:sp>
        <p:nvSpPr>
          <p:cNvPr id="59" name="Rectangle 58">
            <a:extLst>
              <a:ext uri="{FF2B5EF4-FFF2-40B4-BE49-F238E27FC236}">
                <a16:creationId xmlns:a16="http://schemas.microsoft.com/office/drawing/2014/main" id="{A12E423B-2EE9-425F-9286-0183AFFF0DFC}"/>
              </a:ext>
            </a:extLst>
          </p:cNvPr>
          <p:cNvSpPr/>
          <p:nvPr/>
        </p:nvSpPr>
        <p:spPr>
          <a:xfrm>
            <a:off x="11281046" y="331429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5d6</a:t>
            </a:r>
          </a:p>
        </p:txBody>
      </p:sp>
      <p:sp>
        <p:nvSpPr>
          <p:cNvPr id="41" name="Rectangle 40">
            <a:extLst>
              <a:ext uri="{FF2B5EF4-FFF2-40B4-BE49-F238E27FC236}">
                <a16:creationId xmlns:a16="http://schemas.microsoft.com/office/drawing/2014/main" id="{A13F37CE-0F9A-4D4B-9AFF-54681CFA087B}"/>
              </a:ext>
            </a:extLst>
          </p:cNvPr>
          <p:cNvSpPr/>
          <p:nvPr/>
        </p:nvSpPr>
        <p:spPr>
          <a:xfrm>
            <a:off x="11267282" y="2753533"/>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4p6</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246" name="Arrow: Down 245">
            <a:extLst>
              <a:ext uri="{FF2B5EF4-FFF2-40B4-BE49-F238E27FC236}">
                <a16:creationId xmlns:a16="http://schemas.microsoft.com/office/drawing/2014/main" id="{98517F81-493F-4D57-9440-5908DBE22298}"/>
              </a:ext>
            </a:extLst>
          </p:cNvPr>
          <p:cNvSpPr/>
          <p:nvPr/>
        </p:nvSpPr>
        <p:spPr>
          <a:xfrm>
            <a:off x="11592759" y="2248939"/>
            <a:ext cx="255751" cy="342736"/>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75C5203-BDB8-4C96-BBDE-0A286935F705}"/>
              </a:ext>
            </a:extLst>
          </p:cNvPr>
          <p:cNvSpPr/>
          <p:nvPr/>
        </p:nvSpPr>
        <p:spPr>
          <a:xfrm>
            <a:off x="11266145" y="2150814"/>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3p6</a:t>
            </a:r>
          </a:p>
        </p:txBody>
      </p:sp>
      <p:sp>
        <p:nvSpPr>
          <p:cNvPr id="14" name="Rectangle 13">
            <a:extLst>
              <a:ext uri="{FF2B5EF4-FFF2-40B4-BE49-F238E27FC236}">
                <a16:creationId xmlns:a16="http://schemas.microsoft.com/office/drawing/2014/main" id="{C7223CE3-76F5-4792-970B-676202F04FA1}"/>
              </a:ext>
            </a:extLst>
          </p:cNvPr>
          <p:cNvSpPr/>
          <p:nvPr/>
        </p:nvSpPr>
        <p:spPr>
          <a:xfrm>
            <a:off x="11256192" y="1654513"/>
            <a:ext cx="84847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2p6</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F40C5D8C-1668-4B4C-A83C-5931CC4B2CC4}"/>
              </a:ext>
            </a:extLst>
          </p:cNvPr>
          <p:cNvSpPr/>
          <p:nvPr/>
        </p:nvSpPr>
        <p:spPr>
          <a:xfrm>
            <a:off x="11266145" y="1069737"/>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1s2</a:t>
            </a:r>
          </a:p>
        </p:txBody>
      </p:sp>
      <p:sp>
        <p:nvSpPr>
          <p:cNvPr id="9" name="Rectangle 8">
            <a:extLst>
              <a:ext uri="{FF2B5EF4-FFF2-40B4-BE49-F238E27FC236}">
                <a16:creationId xmlns:a16="http://schemas.microsoft.com/office/drawing/2014/main" id="{3D49C153-983F-4A7C-8DE7-7FD0C482CD83}"/>
              </a:ext>
            </a:extLst>
          </p:cNvPr>
          <p:cNvSpPr/>
          <p:nvPr/>
        </p:nvSpPr>
        <p:spPr>
          <a:xfrm>
            <a:off x="8165756" y="1654513"/>
            <a:ext cx="84847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2p1</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8346D9C0-9DA1-4FBB-958E-FA9206373184}"/>
              </a:ext>
            </a:extLst>
          </p:cNvPr>
          <p:cNvSpPr/>
          <p:nvPr/>
        </p:nvSpPr>
        <p:spPr>
          <a:xfrm>
            <a:off x="8206864" y="2159787"/>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3p1</a:t>
            </a:r>
          </a:p>
        </p:txBody>
      </p:sp>
      <p:sp>
        <p:nvSpPr>
          <p:cNvPr id="36" name="Rectangle 35">
            <a:extLst>
              <a:ext uri="{FF2B5EF4-FFF2-40B4-BE49-F238E27FC236}">
                <a16:creationId xmlns:a16="http://schemas.microsoft.com/office/drawing/2014/main" id="{26FF1B86-D2C3-432C-A80B-78939E389B9A}"/>
              </a:ext>
            </a:extLst>
          </p:cNvPr>
          <p:cNvSpPr/>
          <p:nvPr/>
        </p:nvSpPr>
        <p:spPr>
          <a:xfrm>
            <a:off x="8172378" y="2788168"/>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4p1</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72" name="Rectangle 71">
            <a:extLst>
              <a:ext uri="{FF2B5EF4-FFF2-40B4-BE49-F238E27FC236}">
                <a16:creationId xmlns:a16="http://schemas.microsoft.com/office/drawing/2014/main" id="{A1946692-CFC2-4830-A7BB-555A784AF1F0}"/>
              </a:ext>
            </a:extLst>
          </p:cNvPr>
          <p:cNvSpPr/>
          <p:nvPr/>
        </p:nvSpPr>
        <p:spPr>
          <a:xfrm>
            <a:off x="8147999" y="3879098"/>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6p1</a:t>
            </a:r>
          </a:p>
        </p:txBody>
      </p:sp>
      <p:sp>
        <p:nvSpPr>
          <p:cNvPr id="76" name="Rectangle 75">
            <a:extLst>
              <a:ext uri="{FF2B5EF4-FFF2-40B4-BE49-F238E27FC236}">
                <a16:creationId xmlns:a16="http://schemas.microsoft.com/office/drawing/2014/main" id="{8EC68D06-7C7B-4764-B2D3-7851B0FE6373}"/>
              </a:ext>
            </a:extLst>
          </p:cNvPr>
          <p:cNvSpPr/>
          <p:nvPr/>
        </p:nvSpPr>
        <p:spPr>
          <a:xfrm>
            <a:off x="10674861" y="387909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6p5</a:t>
            </a:r>
          </a:p>
        </p:txBody>
      </p:sp>
      <p:sp>
        <p:nvSpPr>
          <p:cNvPr id="75" name="Rectangle 74">
            <a:extLst>
              <a:ext uri="{FF2B5EF4-FFF2-40B4-BE49-F238E27FC236}">
                <a16:creationId xmlns:a16="http://schemas.microsoft.com/office/drawing/2014/main" id="{0A94D8F5-2E92-468D-A64A-9AAE87615EC1}"/>
              </a:ext>
            </a:extLst>
          </p:cNvPr>
          <p:cNvSpPr/>
          <p:nvPr/>
        </p:nvSpPr>
        <p:spPr>
          <a:xfrm>
            <a:off x="10041567" y="3879097"/>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6p4</a:t>
            </a:r>
          </a:p>
        </p:txBody>
      </p:sp>
      <p:sp>
        <p:nvSpPr>
          <p:cNvPr id="74" name="Rectangle 73">
            <a:extLst>
              <a:ext uri="{FF2B5EF4-FFF2-40B4-BE49-F238E27FC236}">
                <a16:creationId xmlns:a16="http://schemas.microsoft.com/office/drawing/2014/main" id="{9840369B-5EE4-4F31-A0D7-CB4C6BE4F60D}"/>
              </a:ext>
            </a:extLst>
          </p:cNvPr>
          <p:cNvSpPr/>
          <p:nvPr/>
        </p:nvSpPr>
        <p:spPr>
          <a:xfrm>
            <a:off x="9415582" y="3892815"/>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6p3</a:t>
            </a:r>
          </a:p>
        </p:txBody>
      </p:sp>
      <p:sp>
        <p:nvSpPr>
          <p:cNvPr id="73" name="Rectangle 72">
            <a:extLst>
              <a:ext uri="{FF2B5EF4-FFF2-40B4-BE49-F238E27FC236}">
                <a16:creationId xmlns:a16="http://schemas.microsoft.com/office/drawing/2014/main" id="{D5260972-F722-4AFD-B6AB-47C04EA45DF7}"/>
              </a:ext>
            </a:extLst>
          </p:cNvPr>
          <p:cNvSpPr/>
          <p:nvPr/>
        </p:nvSpPr>
        <p:spPr>
          <a:xfrm>
            <a:off x="8781499" y="3879098"/>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6p2</a:t>
            </a:r>
          </a:p>
        </p:txBody>
      </p:sp>
      <p:sp>
        <p:nvSpPr>
          <p:cNvPr id="55" name="Rectangle 54">
            <a:extLst>
              <a:ext uri="{FF2B5EF4-FFF2-40B4-BE49-F238E27FC236}">
                <a16:creationId xmlns:a16="http://schemas.microsoft.com/office/drawing/2014/main" id="{41A012BD-7FFE-4217-A677-5009AE1549EA}"/>
              </a:ext>
            </a:extLst>
          </p:cNvPr>
          <p:cNvSpPr/>
          <p:nvPr/>
        </p:nvSpPr>
        <p:spPr>
          <a:xfrm>
            <a:off x="8769793" y="3314296"/>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5p2</a:t>
            </a:r>
          </a:p>
        </p:txBody>
      </p:sp>
      <p:sp>
        <p:nvSpPr>
          <p:cNvPr id="37" name="Rectangle 36">
            <a:extLst>
              <a:ext uri="{FF2B5EF4-FFF2-40B4-BE49-F238E27FC236}">
                <a16:creationId xmlns:a16="http://schemas.microsoft.com/office/drawing/2014/main" id="{0A36AC13-3F91-4623-A53E-E7DF3DE77899}"/>
              </a:ext>
            </a:extLst>
          </p:cNvPr>
          <p:cNvSpPr/>
          <p:nvPr/>
        </p:nvSpPr>
        <p:spPr>
          <a:xfrm>
            <a:off x="8808428" y="2744562"/>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4p2</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67BD65AD-DD64-4BB0-8E52-0ABB31CD9EAE}"/>
              </a:ext>
            </a:extLst>
          </p:cNvPr>
          <p:cNvSpPr/>
          <p:nvPr/>
        </p:nvSpPr>
        <p:spPr>
          <a:xfrm>
            <a:off x="8816463" y="2159787"/>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3p2</a:t>
            </a:r>
          </a:p>
        </p:txBody>
      </p:sp>
      <p:sp>
        <p:nvSpPr>
          <p:cNvPr id="11" name="Rectangle 10">
            <a:extLst>
              <a:ext uri="{FF2B5EF4-FFF2-40B4-BE49-F238E27FC236}">
                <a16:creationId xmlns:a16="http://schemas.microsoft.com/office/drawing/2014/main" id="{9F19C31D-07A6-42BF-9653-EB4BB12368B6}"/>
              </a:ext>
            </a:extLst>
          </p:cNvPr>
          <p:cNvSpPr/>
          <p:nvPr/>
        </p:nvSpPr>
        <p:spPr>
          <a:xfrm>
            <a:off x="9446507" y="1636567"/>
            <a:ext cx="84847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2p3</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D2FECC1E-01B1-4B5F-AE43-73472385E5EE}"/>
              </a:ext>
            </a:extLst>
          </p:cNvPr>
          <p:cNvSpPr/>
          <p:nvPr/>
        </p:nvSpPr>
        <p:spPr>
          <a:xfrm>
            <a:off x="9402876" y="2159787"/>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3p3</a:t>
            </a:r>
          </a:p>
        </p:txBody>
      </p:sp>
      <p:sp>
        <p:nvSpPr>
          <p:cNvPr id="10" name="Rectangle 9">
            <a:extLst>
              <a:ext uri="{FF2B5EF4-FFF2-40B4-BE49-F238E27FC236}">
                <a16:creationId xmlns:a16="http://schemas.microsoft.com/office/drawing/2014/main" id="{D9181436-477F-4E68-B0C9-8EE7C0A577C7}"/>
              </a:ext>
            </a:extLst>
          </p:cNvPr>
          <p:cNvSpPr/>
          <p:nvPr/>
        </p:nvSpPr>
        <p:spPr>
          <a:xfrm>
            <a:off x="8810525" y="1636567"/>
            <a:ext cx="84847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2p2</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15EF2D5D-F620-4338-B8FA-8FAB2E664014}"/>
              </a:ext>
            </a:extLst>
          </p:cNvPr>
          <p:cNvSpPr/>
          <p:nvPr/>
        </p:nvSpPr>
        <p:spPr>
          <a:xfrm>
            <a:off x="9415584" y="2744561"/>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4p3</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56" name="Rectangle 55">
            <a:extLst>
              <a:ext uri="{FF2B5EF4-FFF2-40B4-BE49-F238E27FC236}">
                <a16:creationId xmlns:a16="http://schemas.microsoft.com/office/drawing/2014/main" id="{52A8AB78-E742-4F23-BF58-0CD88F1C0305}"/>
              </a:ext>
            </a:extLst>
          </p:cNvPr>
          <p:cNvSpPr/>
          <p:nvPr/>
        </p:nvSpPr>
        <p:spPr>
          <a:xfrm>
            <a:off x="9415583" y="3336325"/>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5p3</a:t>
            </a:r>
          </a:p>
        </p:txBody>
      </p:sp>
      <p:sp>
        <p:nvSpPr>
          <p:cNvPr id="58" name="Rectangle 57">
            <a:extLst>
              <a:ext uri="{FF2B5EF4-FFF2-40B4-BE49-F238E27FC236}">
                <a16:creationId xmlns:a16="http://schemas.microsoft.com/office/drawing/2014/main" id="{DAFE71A7-8F6E-4E15-8114-59D9ACD0EDE0}"/>
              </a:ext>
            </a:extLst>
          </p:cNvPr>
          <p:cNvSpPr/>
          <p:nvPr/>
        </p:nvSpPr>
        <p:spPr>
          <a:xfrm>
            <a:off x="10679866" y="3341002"/>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5d5</a:t>
            </a:r>
          </a:p>
        </p:txBody>
      </p:sp>
      <p:sp>
        <p:nvSpPr>
          <p:cNvPr id="57" name="Rectangle 56">
            <a:extLst>
              <a:ext uri="{FF2B5EF4-FFF2-40B4-BE49-F238E27FC236}">
                <a16:creationId xmlns:a16="http://schemas.microsoft.com/office/drawing/2014/main" id="{27D4F069-0C5F-4489-98AB-02170624D9F3}"/>
              </a:ext>
            </a:extLst>
          </p:cNvPr>
          <p:cNvSpPr/>
          <p:nvPr/>
        </p:nvSpPr>
        <p:spPr>
          <a:xfrm>
            <a:off x="10041773" y="3341897"/>
            <a:ext cx="848477"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5d4</a:t>
            </a:r>
          </a:p>
        </p:txBody>
      </p:sp>
      <p:sp>
        <p:nvSpPr>
          <p:cNvPr id="40" name="Rectangle 39">
            <a:extLst>
              <a:ext uri="{FF2B5EF4-FFF2-40B4-BE49-F238E27FC236}">
                <a16:creationId xmlns:a16="http://schemas.microsoft.com/office/drawing/2014/main" id="{5BEDB6C6-E58B-487C-8F55-3D73E007A15E}"/>
              </a:ext>
            </a:extLst>
          </p:cNvPr>
          <p:cNvSpPr/>
          <p:nvPr/>
        </p:nvSpPr>
        <p:spPr>
          <a:xfrm>
            <a:off x="10658790" y="2763378"/>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4p5</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47A710E5-50A1-44DE-AF06-2D161AE3C480}"/>
              </a:ext>
            </a:extLst>
          </p:cNvPr>
          <p:cNvSpPr/>
          <p:nvPr/>
        </p:nvSpPr>
        <p:spPr>
          <a:xfrm>
            <a:off x="10026106" y="2753534"/>
            <a:ext cx="84847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4p4</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002D572D-3737-4F86-BBA2-6DB82587861E}"/>
              </a:ext>
            </a:extLst>
          </p:cNvPr>
          <p:cNvSpPr/>
          <p:nvPr/>
        </p:nvSpPr>
        <p:spPr>
          <a:xfrm>
            <a:off x="10071903" y="1654513"/>
            <a:ext cx="84847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2p4</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BC920496-32F1-4168-8BE5-021A283BDB40}"/>
              </a:ext>
            </a:extLst>
          </p:cNvPr>
          <p:cNvSpPr/>
          <p:nvPr/>
        </p:nvSpPr>
        <p:spPr>
          <a:xfrm>
            <a:off x="10026107" y="2150814"/>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3p4</a:t>
            </a:r>
          </a:p>
        </p:txBody>
      </p:sp>
      <p:sp>
        <p:nvSpPr>
          <p:cNvPr id="21" name="Rectangle 20">
            <a:extLst>
              <a:ext uri="{FF2B5EF4-FFF2-40B4-BE49-F238E27FC236}">
                <a16:creationId xmlns:a16="http://schemas.microsoft.com/office/drawing/2014/main" id="{C0BEBDC7-0940-4210-9D79-7A60DB9913A0}"/>
              </a:ext>
            </a:extLst>
          </p:cNvPr>
          <p:cNvSpPr/>
          <p:nvPr/>
        </p:nvSpPr>
        <p:spPr>
          <a:xfrm>
            <a:off x="10649338" y="2150814"/>
            <a:ext cx="8484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3p5</a:t>
            </a:r>
          </a:p>
        </p:txBody>
      </p:sp>
      <p:sp>
        <p:nvSpPr>
          <p:cNvPr id="13" name="Rectangle 12">
            <a:extLst>
              <a:ext uri="{FF2B5EF4-FFF2-40B4-BE49-F238E27FC236}">
                <a16:creationId xmlns:a16="http://schemas.microsoft.com/office/drawing/2014/main" id="{74583918-1D15-4C3E-A935-5E89F23E3F5C}"/>
              </a:ext>
            </a:extLst>
          </p:cNvPr>
          <p:cNvSpPr/>
          <p:nvPr/>
        </p:nvSpPr>
        <p:spPr>
          <a:xfrm>
            <a:off x="10692969" y="1654513"/>
            <a:ext cx="84847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2p5</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247" name="Rectangle 246">
            <a:extLst>
              <a:ext uri="{FF2B5EF4-FFF2-40B4-BE49-F238E27FC236}">
                <a16:creationId xmlns:a16="http://schemas.microsoft.com/office/drawing/2014/main" id="{14787DB3-4F70-4BE2-BAE5-EBE88884D161}"/>
              </a:ext>
            </a:extLst>
          </p:cNvPr>
          <p:cNvSpPr/>
          <p:nvPr/>
        </p:nvSpPr>
        <p:spPr>
          <a:xfrm>
            <a:off x="2900067" y="1985188"/>
            <a:ext cx="446846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Example: Cl</a:t>
            </a:r>
            <a:r>
              <a:rPr lang="en-US" sz="3200" baseline="30000" dirty="0">
                <a:ln w="0"/>
                <a:solidFill>
                  <a:schemeClr val="accent1"/>
                </a:solidFill>
                <a:effectLst>
                  <a:outerShdw blurRad="38100" dist="25400" dir="5400000" algn="ctr" rotWithShape="0">
                    <a:srgbClr val="6E747A">
                      <a:alpha val="43000"/>
                    </a:srgbClr>
                  </a:outerShdw>
                </a:effectLst>
              </a:rPr>
              <a:t>-</a:t>
            </a:r>
            <a:r>
              <a:rPr lang="en-US" sz="3200" dirty="0">
                <a:ln w="0"/>
                <a:solidFill>
                  <a:schemeClr val="accent1"/>
                </a:solidFill>
                <a:effectLst>
                  <a:outerShdw blurRad="38100" dist="25400" dir="5400000" algn="ctr" rotWithShape="0">
                    <a:srgbClr val="6E747A">
                      <a:alpha val="43000"/>
                    </a:srgbClr>
                  </a:outerShdw>
                </a:effectLst>
              </a:rPr>
              <a:t> = [Ne]3S</a:t>
            </a:r>
            <a:r>
              <a:rPr lang="en-US" sz="3200" baseline="30000" dirty="0">
                <a:ln w="0"/>
                <a:solidFill>
                  <a:schemeClr val="accent1"/>
                </a:solidFill>
                <a:effectLst>
                  <a:outerShdw blurRad="38100" dist="25400" dir="5400000" algn="ctr" rotWithShape="0">
                    <a:srgbClr val="6E747A">
                      <a:alpha val="43000"/>
                    </a:srgbClr>
                  </a:outerShdw>
                </a:effectLst>
              </a:rPr>
              <a:t>2 </a:t>
            </a:r>
            <a:r>
              <a:rPr lang="en-US" sz="3200" dirty="0">
                <a:ln w="0"/>
                <a:solidFill>
                  <a:schemeClr val="accent1"/>
                </a:solidFill>
                <a:effectLst>
                  <a:outerShdw blurRad="38100" dist="25400" dir="5400000" algn="ctr" rotWithShape="0">
                    <a:srgbClr val="6E747A">
                      <a:alpha val="43000"/>
                    </a:srgbClr>
                  </a:outerShdw>
                </a:effectLst>
              </a:rPr>
              <a:t>3P</a:t>
            </a:r>
            <a:r>
              <a:rPr lang="en-US" sz="3200" baseline="30000" dirty="0">
                <a:ln w="0"/>
                <a:solidFill>
                  <a:schemeClr val="accent1"/>
                </a:solidFill>
                <a:effectLst>
                  <a:outerShdw blurRad="38100" dist="25400" dir="5400000" algn="ctr" rotWithShape="0">
                    <a:srgbClr val="6E747A">
                      <a:alpha val="43000"/>
                    </a:srgbClr>
                  </a:outerShdw>
                </a:effectLst>
              </a:rPr>
              <a:t>6</a:t>
            </a:r>
            <a:endParaRPr lang="en-US" sz="3200" dirty="0">
              <a:ln w="0"/>
              <a:solidFill>
                <a:schemeClr val="accent1"/>
              </a:solidFill>
              <a:effectLst>
                <a:outerShdw blurRad="38100" dist="25400" dir="5400000" algn="ctr" rotWithShape="0">
                  <a:srgbClr val="6E747A">
                    <a:alpha val="43000"/>
                  </a:srgbClr>
                </a:outerShdw>
              </a:effectLst>
            </a:endParaRPr>
          </a:p>
        </p:txBody>
      </p:sp>
      <p:sp>
        <p:nvSpPr>
          <p:cNvPr id="2" name="Rectangle 1">
            <a:extLst>
              <a:ext uri="{FF2B5EF4-FFF2-40B4-BE49-F238E27FC236}">
                <a16:creationId xmlns:a16="http://schemas.microsoft.com/office/drawing/2014/main" id="{4181A92F-7031-466E-8662-0284E09CDBA1}"/>
              </a:ext>
            </a:extLst>
          </p:cNvPr>
          <p:cNvSpPr/>
          <p:nvPr/>
        </p:nvSpPr>
        <p:spPr>
          <a:xfrm>
            <a:off x="3183052" y="6315648"/>
            <a:ext cx="6096000" cy="400110"/>
          </a:xfrm>
          <a:prstGeom prst="rect">
            <a:avLst/>
          </a:prstGeom>
        </p:spPr>
        <p:txBody>
          <a:bodyPr>
            <a:spAutoFit/>
          </a:bodyPr>
          <a:lstStyle/>
          <a:p>
            <a:r>
              <a:rPr lang="en-US" sz="1000" dirty="0">
                <a:solidFill>
                  <a:schemeClr val="bg1"/>
                </a:solidFill>
              </a:rPr>
              <a:t>Periodic Table. - ppt video online download. (n.d.). Retrieved October 	22, 2019, from </a:t>
            </a:r>
            <a:r>
              <a:rPr lang="en-US" sz="1000" dirty="0">
                <a:solidFill>
                  <a:schemeClr val="bg1"/>
                </a:solidFill>
                <a:hlinkClick r:id="rId3"/>
              </a:rPr>
              <a:t>https://slideplayer.com/slide/5235111/</a:t>
            </a:r>
            <a:r>
              <a:rPr lang="en-US" sz="1000" dirty="0">
                <a:solidFill>
                  <a:schemeClr val="bg1"/>
                </a:solidFill>
              </a:rPr>
              <a:t>.</a:t>
            </a:r>
          </a:p>
        </p:txBody>
      </p:sp>
    </p:spTree>
    <p:extLst>
      <p:ext uri="{BB962C8B-B14F-4D97-AF65-F5344CB8AC3E}">
        <p14:creationId xmlns:p14="http://schemas.microsoft.com/office/powerpoint/2010/main" val="4204941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57A8E3-6862-498F-8C51-667BD4DF2076}"/>
              </a:ext>
            </a:extLst>
          </p:cNvPr>
          <p:cNvPicPr>
            <a:picLocks noChangeAspect="1"/>
          </p:cNvPicPr>
          <p:nvPr/>
        </p:nvPicPr>
        <p:blipFill rotWithShape="1">
          <a:blip r:embed="rId3"/>
          <a:srcRect t="33797" b="34509"/>
          <a:stretch/>
        </p:blipFill>
        <p:spPr>
          <a:xfrm>
            <a:off x="0" y="4791265"/>
            <a:ext cx="12192001" cy="1346985"/>
          </a:xfrm>
          <a:prstGeom prst="rect">
            <a:avLst/>
          </a:prstGeom>
        </p:spPr>
      </p:pic>
      <p:pic>
        <p:nvPicPr>
          <p:cNvPr id="5" name="Picture 4">
            <a:extLst>
              <a:ext uri="{FF2B5EF4-FFF2-40B4-BE49-F238E27FC236}">
                <a16:creationId xmlns:a16="http://schemas.microsoft.com/office/drawing/2014/main" id="{A2E4F5DF-CD57-473E-AB3B-6141B9C83D50}"/>
              </a:ext>
            </a:extLst>
          </p:cNvPr>
          <p:cNvPicPr>
            <a:picLocks noChangeAspect="1"/>
          </p:cNvPicPr>
          <p:nvPr/>
        </p:nvPicPr>
        <p:blipFill>
          <a:blip r:embed="rId4"/>
          <a:stretch>
            <a:fillRect/>
          </a:stretch>
        </p:blipFill>
        <p:spPr>
          <a:xfrm>
            <a:off x="208819" y="322692"/>
            <a:ext cx="11774359" cy="3861990"/>
          </a:xfrm>
          <a:prstGeom prst="rect">
            <a:avLst/>
          </a:prstGeom>
          <a:ln w="57150">
            <a:solidFill>
              <a:srgbClr val="FFC000"/>
            </a:solidFill>
          </a:ln>
        </p:spPr>
      </p:pic>
    </p:spTree>
    <p:extLst>
      <p:ext uri="{BB962C8B-B14F-4D97-AF65-F5344CB8AC3E}">
        <p14:creationId xmlns:p14="http://schemas.microsoft.com/office/powerpoint/2010/main" val="135069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6AD4B3-192D-4051-81F3-C0A32C94B605}"/>
              </a:ext>
            </a:extLst>
          </p:cNvPr>
          <p:cNvSpPr/>
          <p:nvPr/>
        </p:nvSpPr>
        <p:spPr>
          <a:xfrm>
            <a:off x="1586528" y="1138535"/>
            <a:ext cx="9203674"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Chemistry gives you the picture.</a:t>
            </a:r>
          </a:p>
        </p:txBody>
      </p:sp>
      <p:sp>
        <p:nvSpPr>
          <p:cNvPr id="6" name="Rectangle 5">
            <a:extLst>
              <a:ext uri="{FF2B5EF4-FFF2-40B4-BE49-F238E27FC236}">
                <a16:creationId xmlns:a16="http://schemas.microsoft.com/office/drawing/2014/main" id="{8EB62FB9-A1BF-4232-994F-80A28D27F5D1}"/>
              </a:ext>
            </a:extLst>
          </p:cNvPr>
          <p:cNvSpPr/>
          <p:nvPr/>
        </p:nvSpPr>
        <p:spPr>
          <a:xfrm>
            <a:off x="2076475" y="2967335"/>
            <a:ext cx="8039060"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Physics gives you the math.</a:t>
            </a:r>
          </a:p>
        </p:txBody>
      </p:sp>
      <p:sp>
        <p:nvSpPr>
          <p:cNvPr id="7" name="Rectangle 6">
            <a:extLst>
              <a:ext uri="{FF2B5EF4-FFF2-40B4-BE49-F238E27FC236}">
                <a16:creationId xmlns:a16="http://schemas.microsoft.com/office/drawing/2014/main" id="{B9E17BF7-1FD7-4B06-96F9-D483E0E18A6E}"/>
              </a:ext>
            </a:extLst>
          </p:cNvPr>
          <p:cNvSpPr/>
          <p:nvPr/>
        </p:nvSpPr>
        <p:spPr>
          <a:xfrm>
            <a:off x="3252881" y="4802556"/>
            <a:ext cx="568623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recommend both.</a:t>
            </a:r>
          </a:p>
        </p:txBody>
      </p:sp>
    </p:spTree>
    <p:extLst>
      <p:ext uri="{BB962C8B-B14F-4D97-AF65-F5344CB8AC3E}">
        <p14:creationId xmlns:p14="http://schemas.microsoft.com/office/powerpoint/2010/main" val="290613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6D976-32CA-46F7-8998-388DC1B738DB}"/>
              </a:ext>
            </a:extLst>
          </p:cNvPr>
          <p:cNvPicPr>
            <a:picLocks noChangeAspect="1"/>
          </p:cNvPicPr>
          <p:nvPr/>
        </p:nvPicPr>
        <p:blipFill>
          <a:blip r:embed="rId2"/>
          <a:stretch>
            <a:fillRect/>
          </a:stretch>
        </p:blipFill>
        <p:spPr>
          <a:xfrm>
            <a:off x="493486" y="2159215"/>
            <a:ext cx="11205028" cy="1755800"/>
          </a:xfrm>
          <a:prstGeom prst="rect">
            <a:avLst/>
          </a:prstGeom>
        </p:spPr>
      </p:pic>
    </p:spTree>
    <p:extLst>
      <p:ext uri="{BB962C8B-B14F-4D97-AF65-F5344CB8AC3E}">
        <p14:creationId xmlns:p14="http://schemas.microsoft.com/office/powerpoint/2010/main" val="2364820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85EA-1F60-4749-9717-AE99B069C00C}"/>
              </a:ext>
            </a:extLst>
          </p:cNvPr>
          <p:cNvSpPr>
            <a:spLocks noGrp="1"/>
          </p:cNvSpPr>
          <p:nvPr>
            <p:ph type="title"/>
          </p:nvPr>
        </p:nvSpPr>
        <p:spPr/>
        <p:txBody>
          <a:bodyPr/>
          <a:lstStyle/>
          <a:p>
            <a:r>
              <a:rPr lang="en-US" b="1" u="sng" dirty="0">
                <a:solidFill>
                  <a:schemeClr val="bg1"/>
                </a:solidFill>
              </a:rPr>
              <a:t>Image Sources</a:t>
            </a:r>
          </a:p>
        </p:txBody>
      </p:sp>
      <p:sp>
        <p:nvSpPr>
          <p:cNvPr id="3" name="Content Placeholder 2">
            <a:extLst>
              <a:ext uri="{FF2B5EF4-FFF2-40B4-BE49-F238E27FC236}">
                <a16:creationId xmlns:a16="http://schemas.microsoft.com/office/drawing/2014/main" id="{56CC666F-FBC3-4CBB-B680-25A15B966E2E}"/>
              </a:ext>
            </a:extLst>
          </p:cNvPr>
          <p:cNvSpPr>
            <a:spLocks noGrp="1"/>
          </p:cNvSpPr>
          <p:nvPr>
            <p:ph idx="1"/>
          </p:nvPr>
        </p:nvSpPr>
        <p:spPr>
          <a:xfrm>
            <a:off x="838200" y="1519311"/>
            <a:ext cx="10515600" cy="4973564"/>
          </a:xfrm>
        </p:spPr>
        <p:txBody>
          <a:bodyPr>
            <a:normAutofit fontScale="55000" lnSpcReduction="20000"/>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Boom (2018) retrieved October 22,2019 from jboom07.wix.com/</a:t>
            </a:r>
            <a:r>
              <a:rPr lang="en-US"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mrboomscience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dirty="0">
                <a:ln w="0"/>
                <a:solidFill>
                  <a:schemeClr val="accent1"/>
                </a:solidFill>
                <a:effectLst>
                  <a:outerShdw blurRad="38100" dist="25400" dir="5400000" algn="ctr" rotWithShape="0">
                    <a:srgbClr val="6E747A">
                      <a:alpha val="43000"/>
                    </a:srgbClr>
                  </a:outerShdw>
                </a:effectLst>
              </a:rPr>
              <a:t>Boom (2014). Retrieved October 22, 2019, from Facebook.com</a:t>
            </a:r>
          </a:p>
          <a:p>
            <a:pPr marL="0" indent="0">
              <a:buNone/>
            </a:pPr>
            <a:endParaRPr lang="en-US" dirty="0">
              <a:solidFill>
                <a:schemeClr val="bg1"/>
              </a:solidFill>
            </a:endParaRPr>
          </a:p>
          <a:p>
            <a:endParaRPr lang="en-US" dirty="0">
              <a:solidFill>
                <a:schemeClr val="bg1"/>
              </a:solidFill>
            </a:endParaRPr>
          </a:p>
          <a:p>
            <a:r>
              <a:rPr lang="en-US" dirty="0">
                <a:solidFill>
                  <a:schemeClr val="bg1"/>
                </a:solidFill>
              </a:rPr>
              <a:t>Dale, </a:t>
            </a:r>
            <a:r>
              <a:rPr lang="en-US" dirty="0" err="1">
                <a:solidFill>
                  <a:schemeClr val="bg1"/>
                </a:solidFill>
              </a:rPr>
              <a:t>DaleDale</a:t>
            </a:r>
            <a:r>
              <a:rPr lang="en-US" dirty="0">
                <a:solidFill>
                  <a:schemeClr val="bg1"/>
                </a:solidFill>
              </a:rPr>
              <a:t> 3, &amp; CR </a:t>
            </a:r>
            <a:r>
              <a:rPr lang="en-US" dirty="0" err="1">
                <a:solidFill>
                  <a:schemeClr val="bg1"/>
                </a:solidFill>
              </a:rPr>
              <a:t>DrostCR</a:t>
            </a:r>
            <a:r>
              <a:rPr lang="en-US" dirty="0">
                <a:solidFill>
                  <a:schemeClr val="bg1"/>
                </a:solidFill>
              </a:rPr>
              <a:t> </a:t>
            </a:r>
            <a:r>
              <a:rPr lang="en-US" dirty="0" err="1">
                <a:solidFill>
                  <a:schemeClr val="bg1"/>
                </a:solidFill>
              </a:rPr>
              <a:t>Drost</a:t>
            </a:r>
            <a:r>
              <a:rPr lang="en-US" dirty="0">
                <a:solidFill>
                  <a:schemeClr val="bg1"/>
                </a:solidFill>
              </a:rPr>
              <a:t> 25.6k22 gold badges2323 silver 	badges7171 bronze badges. (1966, December 1). What is the 	relationship between spherical harmonics and the </a:t>
            </a:r>
            <a:r>
              <a:rPr lang="en-US" dirty="0" err="1">
                <a:solidFill>
                  <a:schemeClr val="bg1"/>
                </a:solidFill>
              </a:rPr>
              <a:t>schrodinger</a:t>
            </a:r>
            <a:r>
              <a:rPr lang="en-US" dirty="0">
                <a:solidFill>
                  <a:schemeClr val="bg1"/>
                </a:solidFill>
              </a:rPr>
              <a:t> 	equation? Retrieved October 22, 2019, from 	</a:t>
            </a:r>
            <a:r>
              <a:rPr lang="en-US" dirty="0">
                <a:solidFill>
                  <a:schemeClr val="bg1"/>
                </a:solidFill>
                <a:hlinkClick r:id="rId2">
                  <a:extLst>
                    <a:ext uri="{A12FA001-AC4F-418D-AE19-62706E023703}">
                      <ahyp:hlinkClr xmlns:ahyp="http://schemas.microsoft.com/office/drawing/2018/hyperlinkcolor" val="tx"/>
                    </a:ext>
                  </a:extLst>
                </a:hlinkClick>
              </a:rPr>
              <a:t>https://physics.stackexchange.com/questions/278571/what-is-	the-relationship-between-spherical-harmonics-and-the-	</a:t>
            </a:r>
            <a:r>
              <a:rPr lang="en-US" dirty="0" err="1">
                <a:solidFill>
                  <a:schemeClr val="bg1"/>
                </a:solidFill>
                <a:hlinkClick r:id="rId2">
                  <a:extLst>
                    <a:ext uri="{A12FA001-AC4F-418D-AE19-62706E023703}">
                      <ahyp:hlinkClr xmlns:ahyp="http://schemas.microsoft.com/office/drawing/2018/hyperlinkcolor" val="tx"/>
                    </a:ext>
                  </a:extLst>
                </a:hlinkClick>
              </a:rPr>
              <a:t>schrodinger</a:t>
            </a:r>
            <a:r>
              <a:rPr lang="en-US" dirty="0">
                <a:solidFill>
                  <a:schemeClr val="bg1"/>
                </a:solidFill>
                <a:hlinkClick r:id="rId2">
                  <a:extLst>
                    <a:ext uri="{A12FA001-AC4F-418D-AE19-62706E023703}">
                      <ahyp:hlinkClr xmlns:ahyp="http://schemas.microsoft.com/office/drawing/2018/hyperlinkcolor" val="tx"/>
                    </a:ext>
                  </a:extLst>
                </a:hlinkClick>
              </a:rPr>
              <a:t>-equation</a:t>
            </a:r>
            <a:r>
              <a:rPr lang="en-US" dirty="0">
                <a:solidFill>
                  <a:schemeClr val="bg1"/>
                </a:solidFill>
              </a:rPr>
              <a:t>.</a:t>
            </a:r>
          </a:p>
          <a:p>
            <a:endParaRPr lang="en-US" dirty="0">
              <a:solidFill>
                <a:schemeClr val="accent4">
                  <a:lumMod val="20000"/>
                  <a:lumOff val="80000"/>
                </a:schemeClr>
              </a:solidFill>
            </a:endParaRPr>
          </a:p>
          <a:p>
            <a:endParaRPr lang="en-US" dirty="0">
              <a:solidFill>
                <a:schemeClr val="accent4">
                  <a:lumMod val="20000"/>
                  <a:lumOff val="80000"/>
                </a:schemeClr>
              </a:solidFill>
            </a:endParaRPr>
          </a:p>
          <a:p>
            <a:r>
              <a:rPr lang="en-US" dirty="0">
                <a:solidFill>
                  <a:schemeClr val="accent4">
                    <a:lumMod val="20000"/>
                    <a:lumOff val="80000"/>
                  </a:schemeClr>
                </a:solidFill>
              </a:rPr>
              <a:t>Drum Head Vibrations. (n.d.) Retrieved October 22, 2019, from  	https://www.youtube.com/watch?v=dB1wWx58bFg </a:t>
            </a:r>
          </a:p>
          <a:p>
            <a:endParaRPr lang="en-US" dirty="0">
              <a:solidFill>
                <a:schemeClr val="bg1"/>
              </a:solidFill>
            </a:endParaRPr>
          </a:p>
          <a:p>
            <a:r>
              <a:rPr lang="en-US" dirty="0">
                <a:solidFill>
                  <a:schemeClr val="bg1"/>
                </a:solidFill>
              </a:rPr>
              <a:t>Helmenstine, T. (2019, June 5). Understand the Difference Between Atomic 	Mass and Mass Number. Retrieved October 22, 2019, from 	</a:t>
            </a:r>
            <a:r>
              <a:rPr lang="en-US" dirty="0">
                <a:solidFill>
                  <a:schemeClr val="bg1"/>
                </a:solidFill>
                <a:hlinkClick r:id="rId3"/>
              </a:rPr>
              <a:t>https://www.thoughtco.com/atomic-mass-and-mass-number-606105</a:t>
            </a:r>
            <a:r>
              <a:rPr lang="en-US" dirty="0"/>
              <a:t>.</a:t>
            </a:r>
          </a:p>
          <a:p>
            <a:endParaRPr lang="en-US" dirty="0">
              <a:solidFill>
                <a:schemeClr val="bg1"/>
              </a:solidFill>
            </a:endParaRPr>
          </a:p>
          <a:p>
            <a:r>
              <a:rPr lang="en-US" dirty="0" err="1">
                <a:solidFill>
                  <a:schemeClr val="bg1"/>
                </a:solidFill>
              </a:rPr>
              <a:t>Keveney</a:t>
            </a:r>
            <a:r>
              <a:rPr lang="en-US" dirty="0">
                <a:solidFill>
                  <a:schemeClr val="bg1"/>
                </a:solidFill>
              </a:rPr>
              <a:t>, B. (2017, September 29). 'Young Sheldon's Iain Armitage has cute 	fish tale that stars Jane Fonda. Retrieved October 22, 2019, from 	</a:t>
            </a:r>
            <a:r>
              <a:rPr lang="en-US" dirty="0">
                <a:solidFill>
                  <a:schemeClr val="bg1"/>
                </a:solidFill>
                <a:hlinkClick r:id="rId4"/>
              </a:rPr>
              <a:t>https://www.usatoday.com/story/life/tv/2017/09/29/young-</a:t>
            </a:r>
            <a:r>
              <a:rPr lang="en-US" dirty="0">
                <a:solidFill>
                  <a:schemeClr val="bg1"/>
                </a:solidFill>
              </a:rPr>
              <a:t>	</a:t>
            </a:r>
            <a:r>
              <a:rPr lang="en-US" dirty="0" err="1">
                <a:solidFill>
                  <a:schemeClr val="bg1"/>
                </a:solidFill>
              </a:rPr>
              <a:t>sheldons</a:t>
            </a:r>
            <a:r>
              <a:rPr lang="en-US" dirty="0">
                <a:solidFill>
                  <a:schemeClr val="bg1"/>
                </a:solidFill>
              </a:rPr>
              <a:t>-</a:t>
            </a:r>
            <a:r>
              <a:rPr lang="en-US" dirty="0" err="1">
                <a:solidFill>
                  <a:schemeClr val="bg1"/>
                </a:solidFill>
              </a:rPr>
              <a:t>iain</a:t>
            </a:r>
            <a:r>
              <a:rPr lang="en-US" dirty="0">
                <a:solidFill>
                  <a:schemeClr val="bg1"/>
                </a:solidFill>
              </a:rPr>
              <a:t>-</a:t>
            </a:r>
            <a:r>
              <a:rPr lang="en-US" dirty="0" err="1">
                <a:solidFill>
                  <a:schemeClr val="bg1"/>
                </a:solidFill>
              </a:rPr>
              <a:t>armitage</a:t>
            </a:r>
            <a:r>
              <a:rPr lang="en-US" dirty="0">
                <a:solidFill>
                  <a:schemeClr val="bg1"/>
                </a:solidFill>
              </a:rPr>
              <a:t>-has-cute-fish-tale-stars-jane-	</a:t>
            </a:r>
            <a:r>
              <a:rPr lang="en-US" dirty="0" err="1">
                <a:solidFill>
                  <a:schemeClr val="bg1"/>
                </a:solidFill>
              </a:rPr>
              <a:t>fonda</a:t>
            </a:r>
            <a:r>
              <a:rPr lang="en-US" dirty="0">
                <a:solidFill>
                  <a:schemeClr val="bg1"/>
                </a:solidFill>
              </a:rPr>
              <a:t>/715200001/.</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287304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5CD690-25BC-4991-9460-44BF36A634E6}"/>
              </a:ext>
            </a:extLst>
          </p:cNvPr>
          <p:cNvSpPr>
            <a:spLocks noGrp="1"/>
          </p:cNvSpPr>
          <p:nvPr>
            <p:ph idx="1"/>
          </p:nvPr>
        </p:nvSpPr>
        <p:spPr>
          <a:xfrm>
            <a:off x="838200" y="666750"/>
            <a:ext cx="10515600" cy="5510213"/>
          </a:xfrm>
        </p:spPr>
        <p:txBody>
          <a:bodyPr>
            <a:normAutofit fontScale="92500" lnSpcReduction="10000"/>
          </a:bodyPr>
          <a:lstStyle/>
          <a:p>
            <a:r>
              <a:rPr lang="en-US" dirty="0">
                <a:solidFill>
                  <a:schemeClr val="bg1"/>
                </a:solidFill>
              </a:rPr>
              <a:t>(n.d.). Retrieved October 22, 2019, from 	http://electron6.phys.utk.edu/phys250/modules/module 	2/1d_problems.htm.</a:t>
            </a:r>
          </a:p>
          <a:p>
            <a:endParaRPr lang="en-US" dirty="0">
              <a:solidFill>
                <a:schemeClr val="bg1"/>
              </a:solidFill>
            </a:endParaRPr>
          </a:p>
          <a:p>
            <a:r>
              <a:rPr lang="en-US" dirty="0">
                <a:solidFill>
                  <a:schemeClr val="bg1"/>
                </a:solidFill>
              </a:rPr>
              <a:t>Polymath07. (2010, July 1). They point every which way. Retrieved 	October 22, 2019, from 	</a:t>
            </a:r>
            <a:r>
              <a:rPr lang="en-US" dirty="0">
                <a:solidFill>
                  <a:schemeClr val="bg1"/>
                </a:solidFill>
                <a:hlinkClick r:id="rId2"/>
              </a:rPr>
              <a:t>http://polymath07.blogspot.com/2010/06/they-point-every-	which-way.html</a:t>
            </a:r>
            <a:r>
              <a:rPr lang="en-US" dirty="0">
                <a:solidFill>
                  <a:schemeClr val="bg1"/>
                </a:solidFill>
              </a:rPr>
              <a:t>.</a:t>
            </a:r>
          </a:p>
          <a:p>
            <a:endParaRPr lang="en-US" dirty="0">
              <a:solidFill>
                <a:schemeClr val="bg1"/>
              </a:solidFill>
            </a:endParaRPr>
          </a:p>
          <a:p>
            <a:r>
              <a:rPr lang="en-US" dirty="0">
                <a:solidFill>
                  <a:schemeClr val="bg1"/>
                </a:solidFill>
              </a:rPr>
              <a:t>Periodic Table. - ppt video online download. (n.d.). Retrieved October 	22, 2019, from </a:t>
            </a:r>
            <a:r>
              <a:rPr lang="en-US" dirty="0">
                <a:solidFill>
                  <a:schemeClr val="bg1"/>
                </a:solidFill>
                <a:hlinkClick r:id="rId3"/>
              </a:rPr>
              <a:t>https://slideplayer.com/slide/5235111/</a:t>
            </a:r>
            <a:r>
              <a:rPr lang="en-US" dirty="0">
                <a:solidFill>
                  <a:schemeClr val="bg1"/>
                </a:solidFill>
              </a:rPr>
              <a:t>.</a:t>
            </a:r>
          </a:p>
          <a:p>
            <a:endParaRPr lang="en-US" dirty="0">
              <a:solidFill>
                <a:schemeClr val="bg1"/>
              </a:solidFill>
            </a:endParaRPr>
          </a:p>
          <a:p>
            <a:endParaRPr lang="en-US" dirty="0">
              <a:solidFill>
                <a:schemeClr val="bg1"/>
              </a:solidFill>
            </a:endParaRPr>
          </a:p>
          <a:p>
            <a:pPr marL="0" indent="0">
              <a:buNone/>
            </a:pPr>
            <a:r>
              <a:rPr lang="en-US" dirty="0">
                <a:solidFill>
                  <a:schemeClr val="bg1"/>
                </a:solidFill>
              </a:rPr>
              <a:t>Quantum Mechanics. (n.d.). Retrieved October 22, 2019, from 	</a:t>
            </a:r>
            <a:r>
              <a:rPr lang="en-US" dirty="0">
                <a:solidFill>
                  <a:schemeClr val="bg1"/>
                </a:solidFill>
                <a:hlinkClick r:id="rId4"/>
              </a:rPr>
              <a:t>https://www.britannica.com/quiz/quantum-mechanics</a:t>
            </a:r>
            <a:r>
              <a:rPr lang="en-US" dirty="0">
                <a:solidFill>
                  <a:schemeClr val="bg1"/>
                </a:solidFill>
              </a:rPr>
              <a:t>.</a:t>
            </a:r>
          </a:p>
          <a:p>
            <a:pPr marL="0" indent="0">
              <a:buNone/>
            </a:pPr>
            <a:endParaRPr lang="en-US" dirty="0">
              <a:solidFill>
                <a:schemeClr val="bg1"/>
              </a:solidFill>
            </a:endParaRPr>
          </a:p>
        </p:txBody>
      </p:sp>
    </p:spTree>
    <p:extLst>
      <p:ext uri="{BB962C8B-B14F-4D97-AF65-F5344CB8AC3E}">
        <p14:creationId xmlns:p14="http://schemas.microsoft.com/office/powerpoint/2010/main" val="821616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E69D9-E8B9-4D31-BE84-9C225A76D243}"/>
              </a:ext>
            </a:extLst>
          </p:cNvPr>
          <p:cNvSpPr>
            <a:spLocks noGrp="1"/>
          </p:cNvSpPr>
          <p:nvPr>
            <p:ph idx="1"/>
          </p:nvPr>
        </p:nvSpPr>
        <p:spPr>
          <a:xfrm>
            <a:off x="838200" y="400050"/>
            <a:ext cx="10515600" cy="6210300"/>
          </a:xfrm>
        </p:spPr>
        <p:txBody>
          <a:bodyPr>
            <a:normAutofit/>
          </a:bodyPr>
          <a:lstStyle/>
          <a:p>
            <a:endParaRPr lang="en-US" dirty="0"/>
          </a:p>
          <a:p>
            <a:endParaRPr lang="en-US" dirty="0">
              <a:solidFill>
                <a:schemeClr val="bg1"/>
              </a:solidFill>
            </a:endParaRPr>
          </a:p>
          <a:p>
            <a:r>
              <a:rPr lang="en-US" dirty="0">
                <a:solidFill>
                  <a:schemeClr val="bg1"/>
                </a:solidFill>
              </a:rPr>
              <a:t>So you think YOU'RE confused about quantum mechanics? (2015, 	May 2). Retrieved October 22, 2019, from 	</a:t>
            </a:r>
            <a:r>
              <a:rPr lang="en-US" dirty="0">
                <a:solidFill>
                  <a:schemeClr val="bg1"/>
                </a:solidFill>
                <a:hlinkClick r:id="rId2">
                  <a:extLst>
                    <a:ext uri="{A12FA001-AC4F-418D-AE19-62706E023703}">
                      <ahyp:hlinkClr xmlns:ahyp="http://schemas.microsoft.com/office/drawing/2018/hyperlinkcolor" val="tx"/>
                    </a:ext>
                  </a:extLst>
                </a:hlinkClick>
              </a:rPr>
              <a:t>https://newatlas.com/confusion-basic-nature-quantum-	mechanics/26216/</a:t>
            </a:r>
            <a:r>
              <a:rPr lang="en-US" dirty="0">
                <a:solidFill>
                  <a:schemeClr val="bg1"/>
                </a:solidFill>
              </a:rPr>
              <a:t>.</a:t>
            </a:r>
          </a:p>
          <a:p>
            <a:endParaRPr lang="en-US" dirty="0"/>
          </a:p>
        </p:txBody>
      </p:sp>
    </p:spTree>
    <p:extLst>
      <p:ext uri="{BB962C8B-B14F-4D97-AF65-F5344CB8AC3E}">
        <p14:creationId xmlns:p14="http://schemas.microsoft.com/office/powerpoint/2010/main" val="105174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3855CE-F50B-4161-88C1-801800E1E8D7}"/>
              </a:ext>
            </a:extLst>
          </p:cNvPr>
          <p:cNvPicPr>
            <a:picLocks noChangeAspect="1"/>
          </p:cNvPicPr>
          <p:nvPr/>
        </p:nvPicPr>
        <p:blipFill>
          <a:blip r:embed="rId2"/>
          <a:stretch>
            <a:fillRect/>
          </a:stretch>
        </p:blipFill>
        <p:spPr>
          <a:xfrm>
            <a:off x="0" y="1191507"/>
            <a:ext cx="12192000" cy="4474986"/>
          </a:xfrm>
          <a:prstGeom prst="rect">
            <a:avLst/>
          </a:prstGeom>
        </p:spPr>
      </p:pic>
      <p:pic>
        <p:nvPicPr>
          <p:cNvPr id="9" name="Picture 8">
            <a:extLst>
              <a:ext uri="{FF2B5EF4-FFF2-40B4-BE49-F238E27FC236}">
                <a16:creationId xmlns:a16="http://schemas.microsoft.com/office/drawing/2014/main" id="{849FB972-EB49-4CD4-877A-43F4B34689CD}"/>
              </a:ext>
            </a:extLst>
          </p:cNvPr>
          <p:cNvPicPr>
            <a:picLocks noChangeAspect="1"/>
          </p:cNvPicPr>
          <p:nvPr/>
        </p:nvPicPr>
        <p:blipFill>
          <a:blip r:embed="rId3"/>
          <a:stretch>
            <a:fillRect/>
          </a:stretch>
        </p:blipFill>
        <p:spPr>
          <a:xfrm>
            <a:off x="0" y="492486"/>
            <a:ext cx="12192000" cy="5873029"/>
          </a:xfrm>
          <a:prstGeom prst="rect">
            <a:avLst/>
          </a:prstGeom>
        </p:spPr>
      </p:pic>
      <p:pic>
        <p:nvPicPr>
          <p:cNvPr id="11" name="Picture 10">
            <a:extLst>
              <a:ext uri="{FF2B5EF4-FFF2-40B4-BE49-F238E27FC236}">
                <a16:creationId xmlns:a16="http://schemas.microsoft.com/office/drawing/2014/main" id="{1EC03E45-47E5-4B49-A1C3-B869871DE7AC}"/>
              </a:ext>
            </a:extLst>
          </p:cNvPr>
          <p:cNvPicPr>
            <a:picLocks noChangeAspect="1"/>
          </p:cNvPicPr>
          <p:nvPr/>
        </p:nvPicPr>
        <p:blipFill>
          <a:blip r:embed="rId4"/>
          <a:stretch>
            <a:fillRect/>
          </a:stretch>
        </p:blipFill>
        <p:spPr>
          <a:xfrm>
            <a:off x="0" y="912210"/>
            <a:ext cx="12192000" cy="5033580"/>
          </a:xfrm>
          <a:prstGeom prst="rect">
            <a:avLst/>
          </a:prstGeom>
        </p:spPr>
      </p:pic>
      <p:pic>
        <p:nvPicPr>
          <p:cNvPr id="12" name="Picture 11">
            <a:extLst>
              <a:ext uri="{FF2B5EF4-FFF2-40B4-BE49-F238E27FC236}">
                <a16:creationId xmlns:a16="http://schemas.microsoft.com/office/drawing/2014/main" id="{80FBF1C2-53A8-487B-85C7-6100DA24194A}"/>
              </a:ext>
            </a:extLst>
          </p:cNvPr>
          <p:cNvPicPr>
            <a:picLocks noChangeAspect="1"/>
          </p:cNvPicPr>
          <p:nvPr/>
        </p:nvPicPr>
        <p:blipFill>
          <a:blip r:embed="rId5"/>
          <a:stretch>
            <a:fillRect/>
          </a:stretch>
        </p:blipFill>
        <p:spPr>
          <a:xfrm>
            <a:off x="0" y="142974"/>
            <a:ext cx="12192000" cy="6572053"/>
          </a:xfrm>
          <a:prstGeom prst="rect">
            <a:avLst/>
          </a:prstGeom>
        </p:spPr>
      </p:pic>
      <p:pic>
        <p:nvPicPr>
          <p:cNvPr id="13" name="Picture 12">
            <a:extLst>
              <a:ext uri="{FF2B5EF4-FFF2-40B4-BE49-F238E27FC236}">
                <a16:creationId xmlns:a16="http://schemas.microsoft.com/office/drawing/2014/main" id="{BF3E7A07-C8F4-453C-BA27-64D1A65403D9}"/>
              </a:ext>
            </a:extLst>
          </p:cNvPr>
          <p:cNvPicPr>
            <a:picLocks noChangeAspect="1"/>
          </p:cNvPicPr>
          <p:nvPr/>
        </p:nvPicPr>
        <p:blipFill>
          <a:blip r:embed="rId6"/>
          <a:stretch>
            <a:fillRect/>
          </a:stretch>
        </p:blipFill>
        <p:spPr>
          <a:xfrm>
            <a:off x="0" y="34093"/>
            <a:ext cx="12192000" cy="7271074"/>
          </a:xfrm>
          <a:prstGeom prst="rect">
            <a:avLst/>
          </a:prstGeom>
        </p:spPr>
      </p:pic>
      <p:pic>
        <p:nvPicPr>
          <p:cNvPr id="14" name="Picture 13">
            <a:extLst>
              <a:ext uri="{FF2B5EF4-FFF2-40B4-BE49-F238E27FC236}">
                <a16:creationId xmlns:a16="http://schemas.microsoft.com/office/drawing/2014/main" id="{9183A09E-6321-4A88-B5EF-B838EC62D027}"/>
              </a:ext>
            </a:extLst>
          </p:cNvPr>
          <p:cNvPicPr>
            <a:picLocks noChangeAspect="1"/>
          </p:cNvPicPr>
          <p:nvPr/>
        </p:nvPicPr>
        <p:blipFill>
          <a:blip r:embed="rId7"/>
          <a:stretch>
            <a:fillRect/>
          </a:stretch>
        </p:blipFill>
        <p:spPr>
          <a:xfrm>
            <a:off x="0" y="384823"/>
            <a:ext cx="12192000" cy="6088354"/>
          </a:xfrm>
          <a:prstGeom prst="rect">
            <a:avLst/>
          </a:prstGeom>
        </p:spPr>
      </p:pic>
      <p:pic>
        <p:nvPicPr>
          <p:cNvPr id="15" name="Picture 14">
            <a:extLst>
              <a:ext uri="{FF2B5EF4-FFF2-40B4-BE49-F238E27FC236}">
                <a16:creationId xmlns:a16="http://schemas.microsoft.com/office/drawing/2014/main" id="{6DC9EA29-E8E7-4A02-8A6F-FAB4CCB01BD6}"/>
              </a:ext>
            </a:extLst>
          </p:cNvPr>
          <p:cNvPicPr>
            <a:picLocks noChangeAspect="1"/>
          </p:cNvPicPr>
          <p:nvPr/>
        </p:nvPicPr>
        <p:blipFill>
          <a:blip r:embed="rId8"/>
          <a:stretch>
            <a:fillRect/>
          </a:stretch>
        </p:blipFill>
        <p:spPr>
          <a:xfrm>
            <a:off x="0" y="667241"/>
            <a:ext cx="12192000" cy="5523519"/>
          </a:xfrm>
          <a:prstGeom prst="rect">
            <a:avLst/>
          </a:prstGeom>
        </p:spPr>
      </p:pic>
      <p:pic>
        <p:nvPicPr>
          <p:cNvPr id="16" name="Picture 15">
            <a:extLst>
              <a:ext uri="{FF2B5EF4-FFF2-40B4-BE49-F238E27FC236}">
                <a16:creationId xmlns:a16="http://schemas.microsoft.com/office/drawing/2014/main" id="{AB80B162-18FE-49BC-930D-490B289FE170}"/>
              </a:ext>
            </a:extLst>
          </p:cNvPr>
          <p:cNvPicPr>
            <a:picLocks noChangeAspect="1"/>
          </p:cNvPicPr>
          <p:nvPr/>
        </p:nvPicPr>
        <p:blipFill>
          <a:blip r:embed="rId9"/>
          <a:stretch>
            <a:fillRect/>
          </a:stretch>
        </p:blipFill>
        <p:spPr>
          <a:xfrm>
            <a:off x="15240" y="1022782"/>
            <a:ext cx="12161520" cy="4812436"/>
          </a:xfrm>
          <a:prstGeom prst="rect">
            <a:avLst/>
          </a:prstGeom>
        </p:spPr>
      </p:pic>
      <p:sp>
        <p:nvSpPr>
          <p:cNvPr id="2" name="Rectangle 1">
            <a:extLst>
              <a:ext uri="{FF2B5EF4-FFF2-40B4-BE49-F238E27FC236}">
                <a16:creationId xmlns:a16="http://schemas.microsoft.com/office/drawing/2014/main" id="{99F4A9D3-93C8-49D7-BF84-3E6EB5951FAB}"/>
              </a:ext>
            </a:extLst>
          </p:cNvPr>
          <p:cNvSpPr/>
          <p:nvPr/>
        </p:nvSpPr>
        <p:spPr>
          <a:xfrm>
            <a:off x="3718587" y="6641902"/>
            <a:ext cx="4754828" cy="246221"/>
          </a:xfrm>
          <a:prstGeom prst="rect">
            <a:avLst/>
          </a:prstGeom>
          <a:noFill/>
        </p:spPr>
        <p:txBody>
          <a:bodyPr wrap="none" lIns="91440" tIns="45720" rIns="91440" bIns="45720">
            <a:spAutoFit/>
          </a:bodyPr>
          <a:lstStyle/>
          <a:p>
            <a:pPr algn="ctr"/>
            <a:r>
              <a:rPr lang="en-US" sz="1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John Boom (2018) retrieved October 22,2019 from jboom07.wix.com/</a:t>
            </a:r>
            <a:r>
              <a:rPr lang="en-US" sz="1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mrboomscience</a:t>
            </a:r>
            <a:endParaRPr lang="en-US" sz="1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007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9"/>
                                        </p:tgtEl>
                                      </p:cBhvr>
                                    </p:animEffect>
                                    <p:anim calcmode="lin" valueType="num">
                                      <p:cBhvr>
                                        <p:cTn id="19" dur="1000"/>
                                        <p:tgtEl>
                                          <p:spTgt spid="9"/>
                                        </p:tgtEl>
                                        <p:attrNameLst>
                                          <p:attrName>ppt_x</p:attrName>
                                        </p:attrNameLst>
                                      </p:cBhvr>
                                      <p:tavLst>
                                        <p:tav tm="0">
                                          <p:val>
                                            <p:strVal val="ppt_x"/>
                                          </p:val>
                                        </p:tav>
                                        <p:tav tm="100000">
                                          <p:val>
                                            <p:strVal val="ppt_x"/>
                                          </p:val>
                                        </p:tav>
                                      </p:tavLst>
                                    </p:anim>
                                    <p:anim calcmode="lin" valueType="num">
                                      <p:cBhvr>
                                        <p:cTn id="20" dur="1000"/>
                                        <p:tgtEl>
                                          <p:spTgt spid="9"/>
                                        </p:tgtEl>
                                        <p:attrNameLst>
                                          <p:attrName>ppt_y</p:attrName>
                                        </p:attrNameLst>
                                      </p:cBhvr>
                                      <p:tavLst>
                                        <p:tav tm="0">
                                          <p:val>
                                            <p:strVal val="ppt_y"/>
                                          </p:val>
                                        </p:tav>
                                        <p:tav tm="100000">
                                          <p:val>
                                            <p:strVal val="ppt_y+.1"/>
                                          </p:val>
                                        </p:tav>
                                      </p:tavLst>
                                    </p:anim>
                                    <p:set>
                                      <p:cBhvr>
                                        <p:cTn id="21" dur="1" fill="hold">
                                          <p:stCondLst>
                                            <p:cond delay="999"/>
                                          </p:stCondLst>
                                        </p:cTn>
                                        <p:tgtEl>
                                          <p:spTgt spid="9"/>
                                        </p:tgtEl>
                                        <p:attrNameLst>
                                          <p:attrName>style.visibility</p:attrName>
                                        </p:attrNameLst>
                                      </p:cBhvr>
                                      <p:to>
                                        <p:strVal val="hidden"/>
                                      </p:to>
                                    </p:set>
                                  </p:childTnLst>
                                </p:cTn>
                              </p:par>
                              <p:par>
                                <p:cTn id="22" presetID="47"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par>
                                <p:cTn id="34" presetID="47"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1000"/>
                                        <p:tgtEl>
                                          <p:spTgt spid="12"/>
                                        </p:tgtEl>
                                      </p:cBhvr>
                                    </p:animEffect>
                                    <p:anim calcmode="lin" valueType="num">
                                      <p:cBhvr>
                                        <p:cTn id="43" dur="1000"/>
                                        <p:tgtEl>
                                          <p:spTgt spid="12"/>
                                        </p:tgtEl>
                                        <p:attrNameLst>
                                          <p:attrName>ppt_x</p:attrName>
                                        </p:attrNameLst>
                                      </p:cBhvr>
                                      <p:tavLst>
                                        <p:tav tm="0">
                                          <p:val>
                                            <p:strVal val="ppt_x"/>
                                          </p:val>
                                        </p:tav>
                                        <p:tav tm="100000">
                                          <p:val>
                                            <p:strVal val="ppt_x"/>
                                          </p:val>
                                        </p:tav>
                                      </p:tavLst>
                                    </p:anim>
                                    <p:anim calcmode="lin" valueType="num">
                                      <p:cBhvr>
                                        <p:cTn id="44" dur="1000"/>
                                        <p:tgtEl>
                                          <p:spTgt spid="12"/>
                                        </p:tgtEl>
                                        <p:attrNameLst>
                                          <p:attrName>ppt_y</p:attrName>
                                        </p:attrNameLst>
                                      </p:cBhvr>
                                      <p:tavLst>
                                        <p:tav tm="0">
                                          <p:val>
                                            <p:strVal val="ppt_y"/>
                                          </p:val>
                                        </p:tav>
                                        <p:tav tm="100000">
                                          <p:val>
                                            <p:strVal val="ppt_y+.1"/>
                                          </p:val>
                                        </p:tav>
                                      </p:tavLst>
                                    </p:anim>
                                    <p:set>
                                      <p:cBhvr>
                                        <p:cTn id="45" dur="1" fill="hold">
                                          <p:stCondLst>
                                            <p:cond delay="999"/>
                                          </p:stCondLst>
                                        </p:cTn>
                                        <p:tgtEl>
                                          <p:spTgt spid="12"/>
                                        </p:tgtEl>
                                        <p:attrNameLst>
                                          <p:attrName>style.visibility</p:attrName>
                                        </p:attrNameLst>
                                      </p:cBhvr>
                                      <p:to>
                                        <p:strVal val="hidden"/>
                                      </p:to>
                                    </p:set>
                                  </p:childTnLst>
                                </p:cTn>
                              </p:par>
                              <p:par>
                                <p:cTn id="46" presetID="47"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3"/>
                                        </p:tgtEl>
                                      </p:cBhvr>
                                    </p:animEffect>
                                    <p:anim calcmode="lin" valueType="num">
                                      <p:cBhvr>
                                        <p:cTn id="55" dur="1000"/>
                                        <p:tgtEl>
                                          <p:spTgt spid="13"/>
                                        </p:tgtEl>
                                        <p:attrNameLst>
                                          <p:attrName>ppt_x</p:attrName>
                                        </p:attrNameLst>
                                      </p:cBhvr>
                                      <p:tavLst>
                                        <p:tav tm="0">
                                          <p:val>
                                            <p:strVal val="ppt_x"/>
                                          </p:val>
                                        </p:tav>
                                        <p:tav tm="100000">
                                          <p:val>
                                            <p:strVal val="ppt_x"/>
                                          </p:val>
                                        </p:tav>
                                      </p:tavLst>
                                    </p:anim>
                                    <p:anim calcmode="lin" valueType="num">
                                      <p:cBhvr>
                                        <p:cTn id="56" dur="1000"/>
                                        <p:tgtEl>
                                          <p:spTgt spid="13"/>
                                        </p:tgtEl>
                                        <p:attrNameLst>
                                          <p:attrName>ppt_y</p:attrName>
                                        </p:attrNameLst>
                                      </p:cBhvr>
                                      <p:tavLst>
                                        <p:tav tm="0">
                                          <p:val>
                                            <p:strVal val="ppt_y"/>
                                          </p:val>
                                        </p:tav>
                                        <p:tav tm="100000">
                                          <p:val>
                                            <p:strVal val="ppt_y+.1"/>
                                          </p:val>
                                        </p:tav>
                                      </p:tavLst>
                                    </p:anim>
                                    <p:set>
                                      <p:cBhvr>
                                        <p:cTn id="57" dur="1" fill="hold">
                                          <p:stCondLst>
                                            <p:cond delay="999"/>
                                          </p:stCondLst>
                                        </p:cTn>
                                        <p:tgtEl>
                                          <p:spTgt spid="13"/>
                                        </p:tgtEl>
                                        <p:attrNameLst>
                                          <p:attrName>style.visibility</p:attrName>
                                        </p:attrNameLst>
                                      </p:cBhvr>
                                      <p:to>
                                        <p:strVal val="hidden"/>
                                      </p:to>
                                    </p:set>
                                  </p:childTnLst>
                                </p:cTn>
                              </p:par>
                              <p:par>
                                <p:cTn id="58" presetID="47"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14"/>
                                        </p:tgtEl>
                                      </p:cBhvr>
                                    </p:animEffect>
                                    <p:anim calcmode="lin" valueType="num">
                                      <p:cBhvr>
                                        <p:cTn id="67" dur="1000"/>
                                        <p:tgtEl>
                                          <p:spTgt spid="14"/>
                                        </p:tgtEl>
                                        <p:attrNameLst>
                                          <p:attrName>ppt_x</p:attrName>
                                        </p:attrNameLst>
                                      </p:cBhvr>
                                      <p:tavLst>
                                        <p:tav tm="0">
                                          <p:val>
                                            <p:strVal val="ppt_x"/>
                                          </p:val>
                                        </p:tav>
                                        <p:tav tm="100000">
                                          <p:val>
                                            <p:strVal val="ppt_x"/>
                                          </p:val>
                                        </p:tav>
                                      </p:tavLst>
                                    </p:anim>
                                    <p:anim calcmode="lin" valueType="num">
                                      <p:cBhvr>
                                        <p:cTn id="68" dur="1000"/>
                                        <p:tgtEl>
                                          <p:spTgt spid="14"/>
                                        </p:tgtEl>
                                        <p:attrNameLst>
                                          <p:attrName>ppt_y</p:attrName>
                                        </p:attrNameLst>
                                      </p:cBhvr>
                                      <p:tavLst>
                                        <p:tav tm="0">
                                          <p:val>
                                            <p:strVal val="ppt_y"/>
                                          </p:val>
                                        </p:tav>
                                        <p:tav tm="100000">
                                          <p:val>
                                            <p:strVal val="ppt_y+.1"/>
                                          </p:val>
                                        </p:tav>
                                      </p:tavLst>
                                    </p:anim>
                                    <p:set>
                                      <p:cBhvr>
                                        <p:cTn id="69" dur="1" fill="hold">
                                          <p:stCondLst>
                                            <p:cond delay="999"/>
                                          </p:stCondLst>
                                        </p:cTn>
                                        <p:tgtEl>
                                          <p:spTgt spid="14"/>
                                        </p:tgtEl>
                                        <p:attrNameLst>
                                          <p:attrName>style.visibility</p:attrName>
                                        </p:attrNameLst>
                                      </p:cBhvr>
                                      <p:to>
                                        <p:strVal val="hidden"/>
                                      </p:to>
                                    </p:set>
                                  </p:childTnLst>
                                </p:cTn>
                              </p:par>
                              <p:par>
                                <p:cTn id="70" presetID="47"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5"/>
                                        </p:tgtEl>
                                      </p:cBhvr>
                                    </p:animEffect>
                                    <p:anim calcmode="lin" valueType="num">
                                      <p:cBhvr>
                                        <p:cTn id="79" dur="1000"/>
                                        <p:tgtEl>
                                          <p:spTgt spid="15"/>
                                        </p:tgtEl>
                                        <p:attrNameLst>
                                          <p:attrName>ppt_x</p:attrName>
                                        </p:attrNameLst>
                                      </p:cBhvr>
                                      <p:tavLst>
                                        <p:tav tm="0">
                                          <p:val>
                                            <p:strVal val="ppt_x"/>
                                          </p:val>
                                        </p:tav>
                                        <p:tav tm="100000">
                                          <p:val>
                                            <p:strVal val="ppt_x"/>
                                          </p:val>
                                        </p:tav>
                                      </p:tavLst>
                                    </p:anim>
                                    <p:anim calcmode="lin" valueType="num">
                                      <p:cBhvr>
                                        <p:cTn id="80" dur="1000"/>
                                        <p:tgtEl>
                                          <p:spTgt spid="15"/>
                                        </p:tgtEl>
                                        <p:attrNameLst>
                                          <p:attrName>ppt_y</p:attrName>
                                        </p:attrNameLst>
                                      </p:cBhvr>
                                      <p:tavLst>
                                        <p:tav tm="0">
                                          <p:val>
                                            <p:strVal val="ppt_y"/>
                                          </p:val>
                                        </p:tav>
                                        <p:tav tm="100000">
                                          <p:val>
                                            <p:strVal val="ppt_y+.1"/>
                                          </p:val>
                                        </p:tav>
                                      </p:tavLst>
                                    </p:anim>
                                    <p:set>
                                      <p:cBhvr>
                                        <p:cTn id="81" dur="1" fill="hold">
                                          <p:stCondLst>
                                            <p:cond delay="999"/>
                                          </p:stCondLst>
                                        </p:cTn>
                                        <p:tgtEl>
                                          <p:spTgt spid="15"/>
                                        </p:tgtEl>
                                        <p:attrNameLst>
                                          <p:attrName>style.visibility</p:attrName>
                                        </p:attrNameLst>
                                      </p:cBhvr>
                                      <p:to>
                                        <p:strVal val="hidden"/>
                                      </p:to>
                                    </p:set>
                                  </p:childTnLst>
                                </p:cTn>
                              </p:par>
                              <p:par>
                                <p:cTn id="82" presetID="47" presetClass="entr" presetSubtype="0"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A794D-57B6-4EBC-9C46-D4090B7379A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691618" y="990600"/>
            <a:ext cx="7315200" cy="4876800"/>
          </a:xfrm>
          <a:prstGeom prst="rect">
            <a:avLst/>
          </a:prstGeom>
          <a:ln>
            <a:noFill/>
          </a:ln>
          <a:effectLst>
            <a:softEdge rad="112500"/>
          </a:effectLst>
        </p:spPr>
      </p:pic>
      <p:sp>
        <p:nvSpPr>
          <p:cNvPr id="5" name="Rectangle 4">
            <a:extLst>
              <a:ext uri="{FF2B5EF4-FFF2-40B4-BE49-F238E27FC236}">
                <a16:creationId xmlns:a16="http://schemas.microsoft.com/office/drawing/2014/main" id="{2E11CC42-F4B6-4558-A1AC-D79C72C8B8E7}"/>
              </a:ext>
            </a:extLst>
          </p:cNvPr>
          <p:cNvSpPr/>
          <p:nvPr/>
        </p:nvSpPr>
        <p:spPr>
          <a:xfrm>
            <a:off x="294175" y="2348357"/>
            <a:ext cx="11603650" cy="1754326"/>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Both Quantum Physicists &amp; Chemists are interested in atoms.</a:t>
            </a:r>
          </a:p>
        </p:txBody>
      </p:sp>
      <p:sp>
        <p:nvSpPr>
          <p:cNvPr id="2" name="Rectangle 1">
            <a:extLst>
              <a:ext uri="{FF2B5EF4-FFF2-40B4-BE49-F238E27FC236}">
                <a16:creationId xmlns:a16="http://schemas.microsoft.com/office/drawing/2014/main" id="{20AC67AD-FDAD-40BE-B5A6-4665F6BD96E4}"/>
              </a:ext>
            </a:extLst>
          </p:cNvPr>
          <p:cNvSpPr/>
          <p:nvPr/>
        </p:nvSpPr>
        <p:spPr>
          <a:xfrm>
            <a:off x="800612" y="224412"/>
            <a:ext cx="11897825" cy="246221"/>
          </a:xfrm>
          <a:prstGeom prst="rect">
            <a:avLst/>
          </a:prstGeom>
        </p:spPr>
        <p:txBody>
          <a:bodyPr wrap="square">
            <a:spAutoFit/>
          </a:bodyPr>
          <a:lstStyle/>
          <a:p>
            <a:r>
              <a:rPr lang="en-US" sz="1000" dirty="0">
                <a:solidFill>
                  <a:schemeClr val="bg1"/>
                </a:solidFill>
              </a:rPr>
              <a:t>Helmenstine, T. (2019, June 5). Understand the Difference Between Atomic Mass and Mass Number. Retrieved October 22, 2019, from </a:t>
            </a:r>
            <a:r>
              <a:rPr lang="en-US" sz="1000" dirty="0">
                <a:solidFill>
                  <a:schemeClr val="bg1"/>
                </a:solidFill>
                <a:hlinkClick r:id="rId4"/>
              </a:rPr>
              <a:t>https://www.thoughtco.com/atomic-mass-and-mass-number-606105</a:t>
            </a:r>
            <a:r>
              <a:rPr lang="en-US" sz="1000" dirty="0"/>
              <a:t>.</a:t>
            </a:r>
          </a:p>
        </p:txBody>
      </p:sp>
    </p:spTree>
    <p:extLst>
      <p:ext uri="{BB962C8B-B14F-4D97-AF65-F5344CB8AC3E}">
        <p14:creationId xmlns:p14="http://schemas.microsoft.com/office/powerpoint/2010/main" val="386896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FD9F458-5147-4CAE-8BDA-FFEB8DC06E53}"/>
              </a:ext>
            </a:extLst>
          </p:cNvPr>
          <p:cNvCxnSpPr/>
          <p:nvPr/>
        </p:nvCxnSpPr>
        <p:spPr>
          <a:xfrm>
            <a:off x="6096000"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B6E4A5D-857F-49DB-99EA-E51D439BABB5}"/>
              </a:ext>
            </a:extLst>
          </p:cNvPr>
          <p:cNvSpPr/>
          <p:nvPr/>
        </p:nvSpPr>
        <p:spPr>
          <a:xfrm flipH="1">
            <a:off x="984737" y="1655749"/>
            <a:ext cx="4318782" cy="4154984"/>
          </a:xfrm>
          <a:prstGeom prst="rect">
            <a:avLst/>
          </a:prstGeom>
          <a:noFill/>
        </p:spPr>
        <p:txBody>
          <a:bodyPr wrap="square" lIns="91440" tIns="45720" rIns="91440" bIns="45720">
            <a:spAutoFit/>
          </a:bodyPr>
          <a:lstStyle/>
          <a:p>
            <a:pPr algn="ctr"/>
            <a:r>
              <a:rPr lang="en-US" sz="6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Chemists want to know about bond angles</a:t>
            </a:r>
          </a:p>
        </p:txBody>
      </p:sp>
      <p:sp>
        <p:nvSpPr>
          <p:cNvPr id="7" name="Rectangle 6">
            <a:extLst>
              <a:ext uri="{FF2B5EF4-FFF2-40B4-BE49-F238E27FC236}">
                <a16:creationId xmlns:a16="http://schemas.microsoft.com/office/drawing/2014/main" id="{922EED92-36B7-4CC0-81AC-3F863B40D4A9}"/>
              </a:ext>
            </a:extLst>
          </p:cNvPr>
          <p:cNvSpPr/>
          <p:nvPr/>
        </p:nvSpPr>
        <p:spPr>
          <a:xfrm>
            <a:off x="6096000" y="1655749"/>
            <a:ext cx="5742014" cy="4247317"/>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Quantum Physicists want to know about the position of electrons</a:t>
            </a:r>
            <a:r>
              <a:rPr lang="en-US" sz="5400" b="1" cap="none" spc="0" baseline="30000" dirty="0">
                <a:ln w="6600">
                  <a:solidFill>
                    <a:schemeClr val="accent2"/>
                  </a:solidFill>
                  <a:prstDash val="solid"/>
                </a:ln>
                <a:solidFill>
                  <a:srgbClr val="FFFFFF"/>
                </a:solidFill>
                <a:effectLst>
                  <a:outerShdw dist="38100" dir="2700000" algn="tl" rotWithShape="0">
                    <a:schemeClr val="accent2"/>
                  </a:outerShdw>
                </a:effectLst>
              </a:rPr>
              <a:t>*</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73993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DE047-7395-4EB2-8FDE-0C44D818D5CE}"/>
              </a:ext>
            </a:extLst>
          </p:cNvPr>
          <p:cNvPicPr>
            <a:picLocks noChangeAspect="1"/>
          </p:cNvPicPr>
          <p:nvPr/>
        </p:nvPicPr>
        <p:blipFill>
          <a:blip r:embed="rId2"/>
          <a:stretch>
            <a:fillRect/>
          </a:stretch>
        </p:blipFill>
        <p:spPr>
          <a:xfrm>
            <a:off x="403225" y="2840037"/>
            <a:ext cx="5086350" cy="3819525"/>
          </a:xfrm>
          <a:prstGeom prst="rect">
            <a:avLst/>
          </a:prstGeom>
        </p:spPr>
      </p:pic>
      <p:sp>
        <p:nvSpPr>
          <p:cNvPr id="5" name="Speech Bubble: Oval 4">
            <a:extLst>
              <a:ext uri="{FF2B5EF4-FFF2-40B4-BE49-F238E27FC236}">
                <a16:creationId xmlns:a16="http://schemas.microsoft.com/office/drawing/2014/main" id="{7AB4FB49-00D7-4812-8D03-A3820F46BF1C}"/>
              </a:ext>
            </a:extLst>
          </p:cNvPr>
          <p:cNvSpPr/>
          <p:nvPr/>
        </p:nvSpPr>
        <p:spPr>
          <a:xfrm>
            <a:off x="3497943" y="198438"/>
            <a:ext cx="8171543" cy="4794475"/>
          </a:xfrm>
          <a:prstGeom prst="wedgeEllipseCallout">
            <a:avLst>
              <a:gd name="adj1" fmla="val -52094"/>
              <a:gd name="adj2" fmla="val 369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CE5EB0-8E97-4D50-9533-D843C7352BE3}"/>
              </a:ext>
            </a:extLst>
          </p:cNvPr>
          <p:cNvSpPr txBox="1"/>
          <p:nvPr/>
        </p:nvSpPr>
        <p:spPr>
          <a:xfrm>
            <a:off x="4383314" y="1256847"/>
            <a:ext cx="6400800" cy="2677656"/>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*Um…. Actually, due to both the quantum nature of an electron and the Heisenberg Uncertainty Principle, it is impossible to localize an electron.  Instead, quantum physicists prefer to speak of collapsing the Schrodinger wave probability function associated with an electron of a given energy and quantum address.</a:t>
            </a:r>
          </a:p>
        </p:txBody>
      </p:sp>
      <p:sp>
        <p:nvSpPr>
          <p:cNvPr id="2" name="Rectangle 1">
            <a:extLst>
              <a:ext uri="{FF2B5EF4-FFF2-40B4-BE49-F238E27FC236}">
                <a16:creationId xmlns:a16="http://schemas.microsoft.com/office/drawing/2014/main" id="{EA8C6D5E-B638-43C9-80F6-B4EF2B4E55B6}"/>
              </a:ext>
            </a:extLst>
          </p:cNvPr>
          <p:cNvSpPr/>
          <p:nvPr/>
        </p:nvSpPr>
        <p:spPr>
          <a:xfrm>
            <a:off x="5695901" y="6244063"/>
            <a:ext cx="6496099" cy="830997"/>
          </a:xfrm>
          <a:prstGeom prst="rect">
            <a:avLst/>
          </a:prstGeom>
        </p:spPr>
        <p:txBody>
          <a:bodyPr wrap="square">
            <a:spAutoFit/>
          </a:bodyPr>
          <a:lstStyle/>
          <a:p>
            <a:pPr algn="ctr"/>
            <a:r>
              <a:rPr lang="en-US" sz="1000" dirty="0" err="1">
                <a:solidFill>
                  <a:schemeClr val="bg1"/>
                </a:solidFill>
              </a:rPr>
              <a:t>Keveney</a:t>
            </a:r>
            <a:r>
              <a:rPr lang="en-US" sz="1000" dirty="0">
                <a:solidFill>
                  <a:schemeClr val="bg1"/>
                </a:solidFill>
              </a:rPr>
              <a:t>, B. (2017, September 29). 'Young Sheldon's Iain Armitage has cute fish tale that stars Jane Fonda. Retrieved October 22, 2019, from </a:t>
            </a:r>
            <a:r>
              <a:rPr lang="en-US" sz="1000" dirty="0">
                <a:solidFill>
                  <a:schemeClr val="bg1"/>
                </a:solidFill>
                <a:hlinkClick r:id="rId3"/>
              </a:rPr>
              <a:t>https://www.usatoday.com/story/life/tv/2017/09/29/young-</a:t>
            </a:r>
            <a:r>
              <a:rPr lang="en-US" sz="1000" dirty="0">
                <a:solidFill>
                  <a:schemeClr val="bg1"/>
                </a:solidFill>
              </a:rPr>
              <a:t>sheldons-iain-armitage-has-cute-fish-tale-stars-jane-fonda/715200001/.</a:t>
            </a:r>
          </a:p>
          <a:p>
            <a:endParaRPr lang="en-US" dirty="0">
              <a:solidFill>
                <a:schemeClr val="bg1"/>
              </a:solidFill>
            </a:endParaRPr>
          </a:p>
        </p:txBody>
      </p:sp>
    </p:spTree>
    <p:extLst>
      <p:ext uri="{BB962C8B-B14F-4D97-AF65-F5344CB8AC3E}">
        <p14:creationId xmlns:p14="http://schemas.microsoft.com/office/powerpoint/2010/main" val="172854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0AA9C5-7177-42A3-95DC-61256065999F}"/>
              </a:ext>
            </a:extLst>
          </p:cNvPr>
          <p:cNvPicPr>
            <a:picLocks noChangeAspect="1"/>
          </p:cNvPicPr>
          <p:nvPr/>
        </p:nvPicPr>
        <p:blipFill>
          <a:blip r:embed="rId2"/>
          <a:stretch>
            <a:fillRect/>
          </a:stretch>
        </p:blipFill>
        <p:spPr>
          <a:xfrm>
            <a:off x="2036989" y="139855"/>
            <a:ext cx="8703582" cy="6578289"/>
          </a:xfrm>
          <a:prstGeom prst="rect">
            <a:avLst/>
          </a:prstGeom>
        </p:spPr>
      </p:pic>
    </p:spTree>
    <p:extLst>
      <p:ext uri="{BB962C8B-B14F-4D97-AF65-F5344CB8AC3E}">
        <p14:creationId xmlns:p14="http://schemas.microsoft.com/office/powerpoint/2010/main" val="424588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C1A80-540D-4C9A-A8E2-878BB20A1F0E}"/>
              </a:ext>
            </a:extLst>
          </p:cNvPr>
          <p:cNvPicPr>
            <a:picLocks noChangeAspect="1"/>
          </p:cNvPicPr>
          <p:nvPr/>
        </p:nvPicPr>
        <p:blipFill rotWithShape="1">
          <a:blip r:embed="rId2"/>
          <a:srcRect b="15348"/>
          <a:stretch/>
        </p:blipFill>
        <p:spPr>
          <a:xfrm>
            <a:off x="233816" y="245609"/>
            <a:ext cx="6660470" cy="6213248"/>
          </a:xfrm>
          <a:prstGeom prst="rect">
            <a:avLst/>
          </a:prstGeom>
        </p:spPr>
      </p:pic>
      <p:sp>
        <p:nvSpPr>
          <p:cNvPr id="5" name="Rectangle 4">
            <a:extLst>
              <a:ext uri="{FF2B5EF4-FFF2-40B4-BE49-F238E27FC236}">
                <a16:creationId xmlns:a16="http://schemas.microsoft.com/office/drawing/2014/main" id="{2998A0ED-7FCB-46FA-91DF-3F68AAC0F3A0}"/>
              </a:ext>
            </a:extLst>
          </p:cNvPr>
          <p:cNvSpPr/>
          <p:nvPr/>
        </p:nvSpPr>
        <p:spPr>
          <a:xfrm>
            <a:off x="7666030" y="1080478"/>
            <a:ext cx="4017970" cy="4247317"/>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Quantum Mechanics begins with a wave in a box.</a:t>
            </a:r>
          </a:p>
        </p:txBody>
      </p:sp>
      <p:sp>
        <p:nvSpPr>
          <p:cNvPr id="2" name="Rectangle 1">
            <a:extLst>
              <a:ext uri="{FF2B5EF4-FFF2-40B4-BE49-F238E27FC236}">
                <a16:creationId xmlns:a16="http://schemas.microsoft.com/office/drawing/2014/main" id="{769EFD89-DFA4-4431-9A4C-55E85A1D0406}"/>
              </a:ext>
            </a:extLst>
          </p:cNvPr>
          <p:cNvSpPr/>
          <p:nvPr/>
        </p:nvSpPr>
        <p:spPr>
          <a:xfrm>
            <a:off x="415833" y="6489280"/>
            <a:ext cx="7250197" cy="246221"/>
          </a:xfrm>
          <a:prstGeom prst="rect">
            <a:avLst/>
          </a:prstGeom>
        </p:spPr>
        <p:txBody>
          <a:bodyPr wrap="square">
            <a:spAutoFit/>
          </a:bodyPr>
          <a:lstStyle/>
          <a:p>
            <a:r>
              <a:rPr lang="en-US" sz="1000" dirty="0">
                <a:solidFill>
                  <a:schemeClr val="bg1"/>
                </a:solidFill>
              </a:rPr>
              <a:t>(n.d.). Retrieved October 22, 2019, from http://electron6.phys.utk.edu/phys250/modules/module 2/1d_problems.htm.</a:t>
            </a:r>
          </a:p>
        </p:txBody>
      </p:sp>
    </p:spTree>
    <p:extLst>
      <p:ext uri="{BB962C8B-B14F-4D97-AF65-F5344CB8AC3E}">
        <p14:creationId xmlns:p14="http://schemas.microsoft.com/office/powerpoint/2010/main" val="2027163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1675</Words>
  <Application>Microsoft Office PowerPoint</Application>
  <PresentationFormat>Widescreen</PresentationFormat>
  <Paragraphs>356</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French Script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Boom</dc:creator>
  <cp:lastModifiedBy>John Boom</cp:lastModifiedBy>
  <cp:revision>21</cp:revision>
  <dcterms:created xsi:type="dcterms:W3CDTF">2019-10-23T04:04:41Z</dcterms:created>
  <dcterms:modified xsi:type="dcterms:W3CDTF">2020-10-07T20:47:59Z</dcterms:modified>
</cp:coreProperties>
</file>