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B4C63-A842-4518-9F65-8BF8AD41A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A8C29-6263-4536-80B2-502CF37D3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64676-FA37-4967-BE9C-C8D200C2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7CC9-BC0A-451E-8A98-CA5C3FC645E2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F784D-0FD1-483B-B9A3-5B43FEA3C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78672-FD8C-4619-BA9C-65D5835D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BDD8-2298-48EB-BCEC-F74976F7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AE67C-2AF8-4BDB-ADDC-B52352BE2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64797-6CAA-4AA9-8803-F5E293388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856C7-C512-4F58-BA24-235D02283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7CC9-BC0A-451E-8A98-CA5C3FC645E2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57534-5215-4BF5-8C98-8EA78A46B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98624-3F4C-4C31-8C5F-C2D6922C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BDD8-2298-48EB-BCEC-F74976F7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7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6D5FFB-BFA4-462A-8BED-1A1CAC1D78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4D73B-6F1F-47F9-8E59-57C189DEE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87553-59A0-4E61-8607-93DEEE0A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7CC9-BC0A-451E-8A98-CA5C3FC645E2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3E898-AB5C-4DB2-9303-86FCAACE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6A371-46E5-4D3A-95FC-0968E63B9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BDD8-2298-48EB-BCEC-F74976F7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9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D8DD9-C2A3-492D-B656-C5E1F226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7F487-7032-4087-8B8D-AC745DB8D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7AA9-CEB2-42C6-82E2-CC88077B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7CC9-BC0A-451E-8A98-CA5C3FC645E2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0E649-01C7-4FDF-B46A-F06E1955C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09E07-7607-4CFE-985D-172738F8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BDD8-2298-48EB-BCEC-F74976F7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9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8C9D-583B-4554-9E72-C2EF8DDC8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3F23E-5219-46A3-858E-7DADC4986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159EF-9E6E-43A9-940C-727E0662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7CC9-BC0A-451E-8A98-CA5C3FC645E2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5F61F-B945-41F6-8A20-FB18A049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BB6F3-6A5E-49FC-99A7-25D94DD5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BDD8-2298-48EB-BCEC-F74976F7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6FACB-0C83-4FC6-BDD8-94468E672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E891-5F8A-4819-B99D-822BFFE9D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380C7-83BF-4F85-B1B1-96AE1C787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6AA29-B874-4BC2-86D7-0F55BB6B4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7CC9-BC0A-451E-8A98-CA5C3FC645E2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FB6E7-3F1E-40C2-B020-E04B9BCDA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1A0D5-65B8-470F-AC2C-C3D0B107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BDD8-2298-48EB-BCEC-F74976F7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5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BA0B7-011B-4A64-9B13-46400E73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7FE30-D9FD-42A6-A204-0C3127BC7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406FA-496B-4132-B6BF-9018A9B27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88516C-F5E0-4415-ACC4-6E1A1112E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DC0FEF-8AFF-49E5-8155-8BB252CB6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3CC6C1-CECE-4A03-B8AE-8026CE780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7CC9-BC0A-451E-8A98-CA5C3FC645E2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D946C4-C6C1-4954-AE6F-21469BC4E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646F31-9901-4EC2-A0DA-7EB26948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BDD8-2298-48EB-BCEC-F74976F7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7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340FA-6E6C-4D7B-B817-B9B9A6D7C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601E46-D6F2-4EB2-9C9C-6ACBE702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7CC9-BC0A-451E-8A98-CA5C3FC645E2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950B97-31E9-42BA-BAAB-9FC44E29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C80D0-E1BC-44C4-9DA1-DC7DAE9C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BDD8-2298-48EB-BCEC-F74976F7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1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369C99-E46D-46C2-830E-C1BFC401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7CC9-BC0A-451E-8A98-CA5C3FC645E2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F4C2F7-E02D-48FB-B079-608A3072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5ECC5-AE19-4CB3-B367-DF14E4DA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BDD8-2298-48EB-BCEC-F74976F7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8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68DE5-0F3A-4B2A-A051-5470EA426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7AC4D-5963-430A-B7D1-019EA6C6D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26317-D10B-4E17-A8D5-B079DBD75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6356E-F047-4728-AB44-BC082D450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7CC9-BC0A-451E-8A98-CA5C3FC645E2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C2339-C938-4B85-B4E6-FF120EC2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6E96E-3ACC-4C2B-86FB-5A1DDD07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BDD8-2298-48EB-BCEC-F74976F7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0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2483-25E3-4B21-B33D-C96025621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E318E5-4AC6-4953-A3AD-6E6EAE0B6A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F2A2D-1EE5-480D-B793-9721E13DF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BFA53-37CC-476B-AE5D-3B5029D76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7CC9-BC0A-451E-8A98-CA5C3FC645E2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70CE7-9E34-4702-968C-D2C705DB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6B430-B2E2-458E-BF95-878CE307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BDD8-2298-48EB-BCEC-F74976F7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9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89FF7F-40A7-4FAA-BBEC-9EE335293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E7BDB-DB15-4990-B9CB-ECABFF971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D02F-D4B2-4ACF-AE99-3CC1D3B28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A7CC9-BC0A-451E-8A98-CA5C3FC645E2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44C2E-3624-4523-AE61-5B8E00A01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A6EFD-E2E0-401E-B78B-7A82508CE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EBDD8-2298-48EB-BCEC-F74976F7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6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BCDDEC-A2BE-4CA2-99E6-60715B516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823273"/>
              </p:ext>
            </p:extLst>
          </p:nvPr>
        </p:nvGraphicFramePr>
        <p:xfrm>
          <a:off x="7036904" y="-14581"/>
          <a:ext cx="5115338" cy="6832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669">
                  <a:extLst>
                    <a:ext uri="{9D8B030D-6E8A-4147-A177-3AD203B41FA5}">
                      <a16:colId xmlns:a16="http://schemas.microsoft.com/office/drawing/2014/main" val="3512459117"/>
                    </a:ext>
                  </a:extLst>
                </a:gridCol>
                <a:gridCol w="2557669">
                  <a:extLst>
                    <a:ext uri="{9D8B030D-6E8A-4147-A177-3AD203B41FA5}">
                      <a16:colId xmlns:a16="http://schemas.microsoft.com/office/drawing/2014/main" val="2873625296"/>
                    </a:ext>
                  </a:extLst>
                </a:gridCol>
              </a:tblGrid>
              <a:tr h="592454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/>
                        <a:t>Brand 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/>
                        <a:t>Monomers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631764"/>
                  </a:ext>
                </a:extLst>
              </a:tr>
              <a:tr h="80344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Dacron, Mylar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233889"/>
                  </a:ext>
                </a:extLst>
              </a:tr>
              <a:tr h="80344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018616"/>
                  </a:ext>
                </a:extLst>
              </a:tr>
              <a:tr h="80344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570350"/>
                  </a:ext>
                </a:extLst>
              </a:tr>
              <a:tr h="80344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Saran Wrap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488217"/>
                  </a:ext>
                </a:extLst>
              </a:tr>
              <a:tr h="80344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427033"/>
                  </a:ext>
                </a:extLst>
              </a:tr>
              <a:tr h="80344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Styrofoam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29883"/>
                  </a:ext>
                </a:extLst>
              </a:tr>
              <a:tr h="14196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209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010436B-5A66-4818-A606-DC8B4DE50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12" t="18167" r="47792" b="31246"/>
          <a:stretch/>
        </p:blipFill>
        <p:spPr>
          <a:xfrm>
            <a:off x="0" y="0"/>
            <a:ext cx="7036904" cy="6832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E38C5D-8906-430D-B228-2FCE990BAE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34" t="47246" r="72407" b="48694"/>
          <a:stretch/>
        </p:blipFill>
        <p:spPr>
          <a:xfrm>
            <a:off x="9695693" y="1451115"/>
            <a:ext cx="2456549" cy="756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A37347-AEDD-446A-9084-ADB6720905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49" r="71666" b="63333"/>
          <a:stretch/>
        </p:blipFill>
        <p:spPr>
          <a:xfrm>
            <a:off x="9595952" y="5412992"/>
            <a:ext cx="2596048" cy="5364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6C9F43-2CDB-4562-B34E-C57CFFDF61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782" t="56016" r="23073" b="32951"/>
          <a:stretch/>
        </p:blipFill>
        <p:spPr>
          <a:xfrm>
            <a:off x="9695694" y="616945"/>
            <a:ext cx="2456549" cy="756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E62400-0392-489F-BA06-7A6D73583C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08" t="18016" r="72384" b="73988"/>
          <a:stretch/>
        </p:blipFill>
        <p:spPr>
          <a:xfrm>
            <a:off x="9695693" y="2207295"/>
            <a:ext cx="2456549" cy="756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9B6BDA-6A7A-457F-9516-8478DCF5B5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15" t="26930" r="72974" b="63728"/>
          <a:stretch/>
        </p:blipFill>
        <p:spPr>
          <a:xfrm>
            <a:off x="9695692" y="2963475"/>
            <a:ext cx="2456549" cy="765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4EFB77-54E6-4EBA-B116-0D8A6D81E16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7" t="9500" r="66241" b="81603"/>
          <a:stretch/>
        </p:blipFill>
        <p:spPr>
          <a:xfrm>
            <a:off x="9695692" y="3807047"/>
            <a:ext cx="2456548" cy="765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ED46DD-AFBF-4973-A7D5-7D723F4B840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434" t="54949" r="54231" b="29473"/>
          <a:stretch/>
        </p:blipFill>
        <p:spPr>
          <a:xfrm rot="5400000">
            <a:off x="10598772" y="3747538"/>
            <a:ext cx="650385" cy="24565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C3D189-6BC5-47B8-92C4-4A7D08430B1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4176" t="46349" b="207"/>
          <a:stretch/>
        </p:blipFill>
        <p:spPr>
          <a:xfrm>
            <a:off x="6997146" y="5955714"/>
            <a:ext cx="2575880" cy="9022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B54996-73EB-4A27-A239-798C8786D31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3692" t="-638" b="1"/>
          <a:stretch/>
        </p:blipFill>
        <p:spPr>
          <a:xfrm>
            <a:off x="6997146" y="5404306"/>
            <a:ext cx="2575880" cy="5399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283598-8D22-47F4-9F65-DE346885F73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47177"/>
          <a:stretch/>
        </p:blipFill>
        <p:spPr>
          <a:xfrm>
            <a:off x="9573027" y="5932721"/>
            <a:ext cx="2618973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0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531C4-9F26-4EE8-90BA-4BF7D4E9C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Other polymers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80D5C2-DB94-41DB-82C9-D325B9C0E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67" t="41644" r="28597" b="34601"/>
          <a:stretch/>
        </p:blipFill>
        <p:spPr>
          <a:xfrm>
            <a:off x="397565" y="1530626"/>
            <a:ext cx="3299792" cy="1033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6E167F-9DE7-4774-88C6-0DAE4FB306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52" t="59425" r="20271" b="24625"/>
          <a:stretch/>
        </p:blipFill>
        <p:spPr>
          <a:xfrm>
            <a:off x="457200" y="2856189"/>
            <a:ext cx="3240157" cy="1093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5DD33B-AD56-485D-AE3C-163D9B32BF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131" t="43765" r="19293" b="33035"/>
          <a:stretch/>
        </p:blipFill>
        <p:spPr>
          <a:xfrm>
            <a:off x="397565" y="4241387"/>
            <a:ext cx="3240157" cy="1590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CB7DA7-C7A6-4175-9004-8942766FF6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413" t="47535" r="19946" b="29265"/>
          <a:stretch/>
        </p:blipFill>
        <p:spPr>
          <a:xfrm>
            <a:off x="6657562" y="3446256"/>
            <a:ext cx="2882348" cy="1590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66970D-23A0-44B1-86F0-B52C7DD286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609" t="57593" r="26793" b="23069"/>
          <a:stretch/>
        </p:blipFill>
        <p:spPr>
          <a:xfrm>
            <a:off x="5623892" y="1690688"/>
            <a:ext cx="4949687" cy="13255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B65458-8ED9-4A3F-ACAA-068C16777D6A}"/>
              </a:ext>
            </a:extLst>
          </p:cNvPr>
          <p:cNvSpPr/>
          <p:nvPr/>
        </p:nvSpPr>
        <p:spPr>
          <a:xfrm>
            <a:off x="2959821" y="1954372"/>
            <a:ext cx="1883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Nylon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84DA98-0D85-42B4-AF0B-87F9D717E9B4}"/>
              </a:ext>
            </a:extLst>
          </p:cNvPr>
          <p:cNvSpPr/>
          <p:nvPr/>
        </p:nvSpPr>
        <p:spPr>
          <a:xfrm>
            <a:off x="2911667" y="3518634"/>
            <a:ext cx="1980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Kevlar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ACC4A9-1C17-47E6-B510-2028FCC86A1D}"/>
              </a:ext>
            </a:extLst>
          </p:cNvPr>
          <p:cNvSpPr/>
          <p:nvPr/>
        </p:nvSpPr>
        <p:spPr>
          <a:xfrm>
            <a:off x="2954030" y="5104409"/>
            <a:ext cx="1834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Lexan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E044C2-A8FA-4219-BE00-AB16CBD13802}"/>
              </a:ext>
            </a:extLst>
          </p:cNvPr>
          <p:cNvSpPr/>
          <p:nvPr/>
        </p:nvSpPr>
        <p:spPr>
          <a:xfrm>
            <a:off x="9224679" y="2416037"/>
            <a:ext cx="1898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Epoxy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ECEE22-2932-458D-A3A9-A403D8C8A565}"/>
              </a:ext>
            </a:extLst>
          </p:cNvPr>
          <p:cNvSpPr/>
          <p:nvPr/>
        </p:nvSpPr>
        <p:spPr>
          <a:xfrm>
            <a:off x="7746878" y="4705647"/>
            <a:ext cx="4040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Polyurethane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7408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Other polymers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Boom</dc:creator>
  <cp:lastModifiedBy>John Boom</cp:lastModifiedBy>
  <cp:revision>6</cp:revision>
  <dcterms:created xsi:type="dcterms:W3CDTF">2020-01-18T03:59:31Z</dcterms:created>
  <dcterms:modified xsi:type="dcterms:W3CDTF">2020-11-21T20:34:33Z</dcterms:modified>
</cp:coreProperties>
</file>