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56" r:id="rId5"/>
    <p:sldId id="257" r:id="rId6"/>
    <p:sldId id="267" r:id="rId7"/>
    <p:sldId id="260" r:id="rId8"/>
    <p:sldId id="268" r:id="rId9"/>
    <p:sldId id="261" r:id="rId10"/>
    <p:sldId id="264" r:id="rId11"/>
    <p:sldId id="258" r:id="rId12"/>
    <p:sldId id="272" r:id="rId13"/>
    <p:sldId id="265" r:id="rId14"/>
    <p:sldId id="270" r:id="rId15"/>
    <p:sldId id="259" r:id="rId16"/>
    <p:sldId id="269" r:id="rId17"/>
    <p:sldId id="262" r:id="rId18"/>
    <p:sldId id="266" r:id="rId19"/>
    <p:sldId id="26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3B6F3-BFE0-42DD-ADA8-9C8D04C78C2E}" v="46" dt="2020-09-02T16:36:01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Whiting" userId="08721f50-0660-4a89-8083-e0ed793417c7" providerId="ADAL" clId="{0473B6F3-BFE0-42DD-ADA8-9C8D04C78C2E}"/>
    <pc:docChg chg="undo custSel addSld delSld modSld sldOrd">
      <pc:chgData name="Amy Whiting" userId="08721f50-0660-4a89-8083-e0ed793417c7" providerId="ADAL" clId="{0473B6F3-BFE0-42DD-ADA8-9C8D04C78C2E}" dt="2020-09-02T16:36:01.118" v="3078"/>
      <pc:docMkLst>
        <pc:docMk/>
      </pc:docMkLst>
      <pc:sldChg chg="modSp">
        <pc:chgData name="Amy Whiting" userId="08721f50-0660-4a89-8083-e0ed793417c7" providerId="ADAL" clId="{0473B6F3-BFE0-42DD-ADA8-9C8D04C78C2E}" dt="2020-09-02T15:30:13.111" v="940" actId="20577"/>
        <pc:sldMkLst>
          <pc:docMk/>
          <pc:sldMk cId="966508505" sldId="257"/>
        </pc:sldMkLst>
        <pc:spChg chg="mod">
          <ac:chgData name="Amy Whiting" userId="08721f50-0660-4a89-8083-e0ed793417c7" providerId="ADAL" clId="{0473B6F3-BFE0-42DD-ADA8-9C8D04C78C2E}" dt="2020-09-02T15:24:16.061" v="510" actId="20577"/>
          <ac:spMkLst>
            <pc:docMk/>
            <pc:sldMk cId="966508505" sldId="257"/>
            <ac:spMk id="2" creationId="{7B19862B-F67C-4E9B-904E-710569A7F8C4}"/>
          </ac:spMkLst>
        </pc:spChg>
        <pc:spChg chg="mod">
          <ac:chgData name="Amy Whiting" userId="08721f50-0660-4a89-8083-e0ed793417c7" providerId="ADAL" clId="{0473B6F3-BFE0-42DD-ADA8-9C8D04C78C2E}" dt="2020-09-02T15:30:13.111" v="940" actId="20577"/>
          <ac:spMkLst>
            <pc:docMk/>
            <pc:sldMk cId="966508505" sldId="257"/>
            <ac:spMk id="3" creationId="{CF91EF68-30B0-44D1-A063-6186D82F786D}"/>
          </ac:spMkLst>
        </pc:spChg>
      </pc:sldChg>
      <pc:sldChg chg="ord">
        <pc:chgData name="Amy Whiting" userId="08721f50-0660-4a89-8083-e0ed793417c7" providerId="ADAL" clId="{0473B6F3-BFE0-42DD-ADA8-9C8D04C78C2E}" dt="2020-09-02T15:54:59.390" v="2615"/>
        <pc:sldMkLst>
          <pc:docMk/>
          <pc:sldMk cId="4175345148" sldId="258"/>
        </pc:sldMkLst>
      </pc:sldChg>
      <pc:sldChg chg="addSp modSp ord">
        <pc:chgData name="Amy Whiting" userId="08721f50-0660-4a89-8083-e0ed793417c7" providerId="ADAL" clId="{0473B6F3-BFE0-42DD-ADA8-9C8D04C78C2E}" dt="2020-09-02T15:42:46.778" v="2314"/>
        <pc:sldMkLst>
          <pc:docMk/>
          <pc:sldMk cId="3587726258" sldId="260"/>
        </pc:sldMkLst>
        <pc:spChg chg="mod">
          <ac:chgData name="Amy Whiting" userId="08721f50-0660-4a89-8083-e0ed793417c7" providerId="ADAL" clId="{0473B6F3-BFE0-42DD-ADA8-9C8D04C78C2E}" dt="2020-09-01T20:31:22.620" v="483" actId="207"/>
          <ac:spMkLst>
            <pc:docMk/>
            <pc:sldMk cId="3587726258" sldId="260"/>
            <ac:spMk id="3" creationId="{D26A8B2B-AA2D-4311-8E12-85CEFC1C47C6}"/>
          </ac:spMkLst>
        </pc:spChg>
        <pc:picChg chg="add mod modCrop">
          <ac:chgData name="Amy Whiting" userId="08721f50-0660-4a89-8083-e0ed793417c7" providerId="ADAL" clId="{0473B6F3-BFE0-42DD-ADA8-9C8D04C78C2E}" dt="2020-09-01T20:31:48.406" v="489" actId="1076"/>
          <ac:picMkLst>
            <pc:docMk/>
            <pc:sldMk cId="3587726258" sldId="260"/>
            <ac:picMk id="5" creationId="{DCCEB581-EF0E-4611-AA58-7D8A03D905A2}"/>
          </ac:picMkLst>
        </pc:picChg>
      </pc:sldChg>
      <pc:sldChg chg="modSp">
        <pc:chgData name="Amy Whiting" userId="08721f50-0660-4a89-8083-e0ed793417c7" providerId="ADAL" clId="{0473B6F3-BFE0-42DD-ADA8-9C8D04C78C2E}" dt="2020-09-02T15:48:20.114" v="2601" actId="20577"/>
        <pc:sldMkLst>
          <pc:docMk/>
          <pc:sldMk cId="3125384708" sldId="261"/>
        </pc:sldMkLst>
        <pc:spChg chg="mod">
          <ac:chgData name="Amy Whiting" userId="08721f50-0660-4a89-8083-e0ed793417c7" providerId="ADAL" clId="{0473B6F3-BFE0-42DD-ADA8-9C8D04C78C2E}" dt="2020-09-02T15:48:20.114" v="2601" actId="20577"/>
          <ac:spMkLst>
            <pc:docMk/>
            <pc:sldMk cId="3125384708" sldId="261"/>
            <ac:spMk id="3" creationId="{678EAA81-7CBB-499A-A740-A25DE1F545C7}"/>
          </ac:spMkLst>
        </pc:spChg>
      </pc:sldChg>
      <pc:sldChg chg="addSp modSp">
        <pc:chgData name="Amy Whiting" userId="08721f50-0660-4a89-8083-e0ed793417c7" providerId="ADAL" clId="{0473B6F3-BFE0-42DD-ADA8-9C8D04C78C2E}" dt="2020-09-01T20:29:34.956" v="461" actId="1076"/>
        <pc:sldMkLst>
          <pc:docMk/>
          <pc:sldMk cId="4124344579" sldId="263"/>
        </pc:sldMkLst>
        <pc:spChg chg="mod">
          <ac:chgData name="Amy Whiting" userId="08721f50-0660-4a89-8083-e0ed793417c7" providerId="ADAL" clId="{0473B6F3-BFE0-42DD-ADA8-9C8D04C78C2E}" dt="2020-09-01T20:29:34.956" v="461" actId="1076"/>
          <ac:spMkLst>
            <pc:docMk/>
            <pc:sldMk cId="4124344579" sldId="263"/>
            <ac:spMk id="2" creationId="{CF5F923E-3920-47E1-99DB-878A9F6711F0}"/>
          </ac:spMkLst>
        </pc:spChg>
        <pc:picChg chg="add mod">
          <ac:chgData name="Amy Whiting" userId="08721f50-0660-4a89-8083-e0ed793417c7" providerId="ADAL" clId="{0473B6F3-BFE0-42DD-ADA8-9C8D04C78C2E}" dt="2020-09-01T20:29:29.820" v="460" actId="1076"/>
          <ac:picMkLst>
            <pc:docMk/>
            <pc:sldMk cId="4124344579" sldId="263"/>
            <ac:picMk id="5" creationId="{29285551-F276-4860-9B62-9EA2AAD101B3}"/>
          </ac:picMkLst>
        </pc:picChg>
      </pc:sldChg>
      <pc:sldChg chg="modSp">
        <pc:chgData name="Amy Whiting" userId="08721f50-0660-4a89-8083-e0ed793417c7" providerId="ADAL" clId="{0473B6F3-BFE0-42DD-ADA8-9C8D04C78C2E}" dt="2020-09-02T15:42:34.747" v="2312" actId="1076"/>
        <pc:sldMkLst>
          <pc:docMk/>
          <pc:sldMk cId="3299081890" sldId="265"/>
        </pc:sldMkLst>
        <pc:spChg chg="mod">
          <ac:chgData name="Amy Whiting" userId="08721f50-0660-4a89-8083-e0ed793417c7" providerId="ADAL" clId="{0473B6F3-BFE0-42DD-ADA8-9C8D04C78C2E}" dt="2020-09-01T20:28:05.293" v="443" actId="688"/>
          <ac:spMkLst>
            <pc:docMk/>
            <pc:sldMk cId="3299081890" sldId="265"/>
            <ac:spMk id="2" creationId="{89A6450C-DAB4-4DB9-898C-9D3C89F72D6E}"/>
          </ac:spMkLst>
        </pc:spChg>
        <pc:spChg chg="mod">
          <ac:chgData name="Amy Whiting" userId="08721f50-0660-4a89-8083-e0ed793417c7" providerId="ADAL" clId="{0473B6F3-BFE0-42DD-ADA8-9C8D04C78C2E}" dt="2020-09-02T15:42:34.747" v="2312" actId="1076"/>
          <ac:spMkLst>
            <pc:docMk/>
            <pc:sldMk cId="3299081890" sldId="265"/>
            <ac:spMk id="3" creationId="{2D91DAC1-B433-4D8B-8925-1E74A81A2818}"/>
          </ac:spMkLst>
        </pc:spChg>
      </pc:sldChg>
      <pc:sldChg chg="addSp delSp modSp add">
        <pc:chgData name="Amy Whiting" userId="08721f50-0660-4a89-8083-e0ed793417c7" providerId="ADAL" clId="{0473B6F3-BFE0-42DD-ADA8-9C8D04C78C2E}" dt="2020-09-02T15:34:13.371" v="1351" actId="404"/>
        <pc:sldMkLst>
          <pc:docMk/>
          <pc:sldMk cId="4129213236" sldId="266"/>
        </pc:sldMkLst>
        <pc:spChg chg="del">
          <ac:chgData name="Amy Whiting" userId="08721f50-0660-4a89-8083-e0ed793417c7" providerId="ADAL" clId="{0473B6F3-BFE0-42DD-ADA8-9C8D04C78C2E}" dt="2020-09-02T15:31:30.890" v="946" actId="478"/>
          <ac:spMkLst>
            <pc:docMk/>
            <pc:sldMk cId="4129213236" sldId="266"/>
            <ac:spMk id="2" creationId="{9C9E90F5-0C47-466D-A4D0-DB08DF3B71B8}"/>
          </ac:spMkLst>
        </pc:spChg>
        <pc:spChg chg="del">
          <ac:chgData name="Amy Whiting" userId="08721f50-0660-4a89-8083-e0ed793417c7" providerId="ADAL" clId="{0473B6F3-BFE0-42DD-ADA8-9C8D04C78C2E}" dt="2020-09-02T15:30:37.187" v="942" actId="478"/>
          <ac:spMkLst>
            <pc:docMk/>
            <pc:sldMk cId="4129213236" sldId="266"/>
            <ac:spMk id="3" creationId="{AD14A999-71C5-4D04-AEB9-39D6C51F3716}"/>
          </ac:spMkLst>
        </pc:spChg>
        <pc:spChg chg="del">
          <ac:chgData name="Amy Whiting" userId="08721f50-0660-4a89-8083-e0ed793417c7" providerId="ADAL" clId="{0473B6F3-BFE0-42DD-ADA8-9C8D04C78C2E}" dt="2020-09-02T15:31:32.615" v="947" actId="478"/>
          <ac:spMkLst>
            <pc:docMk/>
            <pc:sldMk cId="4129213236" sldId="266"/>
            <ac:spMk id="4" creationId="{72FB7921-4A0A-4BE5-9BD9-B775544AEA48}"/>
          </ac:spMkLst>
        </pc:spChg>
        <pc:spChg chg="add mod">
          <ac:chgData name="Amy Whiting" userId="08721f50-0660-4a89-8083-e0ed793417c7" providerId="ADAL" clId="{0473B6F3-BFE0-42DD-ADA8-9C8D04C78C2E}" dt="2020-09-02T15:34:13.371" v="1351" actId="404"/>
          <ac:spMkLst>
            <pc:docMk/>
            <pc:sldMk cId="4129213236" sldId="266"/>
            <ac:spMk id="6" creationId="{8C224371-0AD0-4C27-AD68-F74F19675BC0}"/>
          </ac:spMkLst>
        </pc:spChg>
        <pc:graphicFrameChg chg="add mod">
          <ac:chgData name="Amy Whiting" userId="08721f50-0660-4a89-8083-e0ed793417c7" providerId="ADAL" clId="{0473B6F3-BFE0-42DD-ADA8-9C8D04C78C2E}" dt="2020-09-02T15:33:36.109" v="1338" actId="1076"/>
          <ac:graphicFrameMkLst>
            <pc:docMk/>
            <pc:sldMk cId="4129213236" sldId="266"/>
            <ac:graphicFrameMk id="5" creationId="{9C63AF87-A5FA-491D-8C95-348C20B02956}"/>
          </ac:graphicFrameMkLst>
        </pc:graphicFrameChg>
      </pc:sldChg>
      <pc:sldChg chg="modSp add">
        <pc:chgData name="Amy Whiting" userId="08721f50-0660-4a89-8083-e0ed793417c7" providerId="ADAL" clId="{0473B6F3-BFE0-42DD-ADA8-9C8D04C78C2E}" dt="2020-09-02T15:41:27.225" v="2302" actId="2711"/>
        <pc:sldMkLst>
          <pc:docMk/>
          <pc:sldMk cId="2602676420" sldId="267"/>
        </pc:sldMkLst>
        <pc:spChg chg="mod">
          <ac:chgData name="Amy Whiting" userId="08721f50-0660-4a89-8083-e0ed793417c7" providerId="ADAL" clId="{0473B6F3-BFE0-42DD-ADA8-9C8D04C78C2E}" dt="2020-09-02T15:38:01.810" v="2226" actId="2711"/>
          <ac:spMkLst>
            <pc:docMk/>
            <pc:sldMk cId="2602676420" sldId="267"/>
            <ac:spMk id="2" creationId="{81A65FDB-1E19-4404-B5A0-967DD015C462}"/>
          </ac:spMkLst>
        </pc:spChg>
        <pc:spChg chg="mod">
          <ac:chgData name="Amy Whiting" userId="08721f50-0660-4a89-8083-e0ed793417c7" providerId="ADAL" clId="{0473B6F3-BFE0-42DD-ADA8-9C8D04C78C2E}" dt="2020-09-02T15:41:27.225" v="2302" actId="2711"/>
          <ac:spMkLst>
            <pc:docMk/>
            <pc:sldMk cId="2602676420" sldId="267"/>
            <ac:spMk id="3" creationId="{314328D2-274B-4059-BBEE-049C9A4E1680}"/>
          </ac:spMkLst>
        </pc:spChg>
      </pc:sldChg>
      <pc:sldChg chg="add del">
        <pc:chgData name="Amy Whiting" userId="08721f50-0660-4a89-8083-e0ed793417c7" providerId="ADAL" clId="{0473B6F3-BFE0-42DD-ADA8-9C8D04C78C2E}" dt="2020-09-02T15:38:53.808" v="2247"/>
        <pc:sldMkLst>
          <pc:docMk/>
          <pc:sldMk cId="1296832647" sldId="268"/>
        </pc:sldMkLst>
      </pc:sldChg>
      <pc:sldChg chg="addSp modSp add ord">
        <pc:chgData name="Amy Whiting" userId="08721f50-0660-4a89-8083-e0ed793417c7" providerId="ADAL" clId="{0473B6F3-BFE0-42DD-ADA8-9C8D04C78C2E}" dt="2020-09-02T15:40:52.950" v="2285" actId="12788"/>
        <pc:sldMkLst>
          <pc:docMk/>
          <pc:sldMk cId="3629795736" sldId="268"/>
        </pc:sldMkLst>
        <pc:spChg chg="add mod">
          <ac:chgData name="Amy Whiting" userId="08721f50-0660-4a89-8083-e0ed793417c7" providerId="ADAL" clId="{0473B6F3-BFE0-42DD-ADA8-9C8D04C78C2E}" dt="2020-09-02T15:40:52.950" v="2285" actId="12788"/>
          <ac:spMkLst>
            <pc:docMk/>
            <pc:sldMk cId="3629795736" sldId="268"/>
            <ac:spMk id="4" creationId="{29556565-CBD7-4DC1-AC45-134DE93A9A52}"/>
          </ac:spMkLst>
        </pc:spChg>
        <pc:picChg chg="add mod">
          <ac:chgData name="Amy Whiting" userId="08721f50-0660-4a89-8083-e0ed793417c7" providerId="ADAL" clId="{0473B6F3-BFE0-42DD-ADA8-9C8D04C78C2E}" dt="2020-09-02T15:40:39.658" v="2280" actId="12788"/>
          <ac:picMkLst>
            <pc:docMk/>
            <pc:sldMk cId="3629795736" sldId="268"/>
            <ac:picMk id="3" creationId="{D604DBAB-B2DF-41E4-935E-9500CA74A674}"/>
          </ac:picMkLst>
        </pc:picChg>
      </pc:sldChg>
      <pc:sldChg chg="addSp modSp add ord modAnim">
        <pc:chgData name="Amy Whiting" userId="08721f50-0660-4a89-8083-e0ed793417c7" providerId="ADAL" clId="{0473B6F3-BFE0-42DD-ADA8-9C8D04C78C2E}" dt="2020-09-02T16:36:01.118" v="3078"/>
        <pc:sldMkLst>
          <pc:docMk/>
          <pc:sldMk cId="2977855669" sldId="269"/>
        </pc:sldMkLst>
        <pc:spChg chg="add mod">
          <ac:chgData name="Amy Whiting" userId="08721f50-0660-4a89-8083-e0ed793417c7" providerId="ADAL" clId="{0473B6F3-BFE0-42DD-ADA8-9C8D04C78C2E}" dt="2020-09-02T15:52:08.672" v="2613" actId="1076"/>
          <ac:spMkLst>
            <pc:docMk/>
            <pc:sldMk cId="2977855669" sldId="269"/>
            <ac:spMk id="3" creationId="{5E1AF4DE-0CA7-49E8-BB27-15C35A982417}"/>
          </ac:spMkLst>
        </pc:spChg>
        <pc:picChg chg="add mod">
          <ac:chgData name="Amy Whiting" userId="08721f50-0660-4a89-8083-e0ed793417c7" providerId="ADAL" clId="{0473B6F3-BFE0-42DD-ADA8-9C8D04C78C2E}" dt="2020-09-02T15:52:14.511" v="2614" actId="1076"/>
          <ac:picMkLst>
            <pc:docMk/>
            <pc:sldMk cId="2977855669" sldId="269"/>
            <ac:picMk id="2" creationId="{CB6AF6FF-4B20-440C-99D6-75DD508DF501}"/>
          </ac:picMkLst>
        </pc:picChg>
      </pc:sldChg>
      <pc:sldChg chg="modSp add ord setBg">
        <pc:chgData name="Amy Whiting" userId="08721f50-0660-4a89-8083-e0ed793417c7" providerId="ADAL" clId="{0473B6F3-BFE0-42DD-ADA8-9C8D04C78C2E}" dt="2020-09-02T15:56:20.810" v="3023" actId="115"/>
        <pc:sldMkLst>
          <pc:docMk/>
          <pc:sldMk cId="1860016526" sldId="270"/>
        </pc:sldMkLst>
        <pc:spChg chg="mod">
          <ac:chgData name="Amy Whiting" userId="08721f50-0660-4a89-8083-e0ed793417c7" providerId="ADAL" clId="{0473B6F3-BFE0-42DD-ADA8-9C8D04C78C2E}" dt="2020-09-02T15:55:16.068" v="2632" actId="20577"/>
          <ac:spMkLst>
            <pc:docMk/>
            <pc:sldMk cId="1860016526" sldId="270"/>
            <ac:spMk id="2" creationId="{5E7C64C3-4D50-4A2D-980F-C9A056944C18}"/>
          </ac:spMkLst>
        </pc:spChg>
        <pc:spChg chg="mod">
          <ac:chgData name="Amy Whiting" userId="08721f50-0660-4a89-8083-e0ed793417c7" providerId="ADAL" clId="{0473B6F3-BFE0-42DD-ADA8-9C8D04C78C2E}" dt="2020-09-02T15:56:20.810" v="3023" actId="115"/>
          <ac:spMkLst>
            <pc:docMk/>
            <pc:sldMk cId="1860016526" sldId="270"/>
            <ac:spMk id="3" creationId="{B9DA1240-911B-48F5-8EBD-CCDCF1AD0416}"/>
          </ac:spMkLst>
        </pc:spChg>
      </pc:sldChg>
      <pc:sldChg chg="addSp modSp add ord">
        <pc:chgData name="Amy Whiting" userId="08721f50-0660-4a89-8083-e0ed793417c7" providerId="ADAL" clId="{0473B6F3-BFE0-42DD-ADA8-9C8D04C78C2E}" dt="2020-09-02T16:02:53.796" v="3075" actId="1076"/>
        <pc:sldMkLst>
          <pc:docMk/>
          <pc:sldMk cId="3935998732" sldId="271"/>
        </pc:sldMkLst>
        <pc:spChg chg="add mod">
          <ac:chgData name="Amy Whiting" userId="08721f50-0660-4a89-8083-e0ed793417c7" providerId="ADAL" clId="{0473B6F3-BFE0-42DD-ADA8-9C8D04C78C2E}" dt="2020-09-02T16:02:53.796" v="3075" actId="1076"/>
          <ac:spMkLst>
            <pc:docMk/>
            <pc:sldMk cId="3935998732" sldId="271"/>
            <ac:spMk id="2" creationId="{7C174926-F8BF-4BBA-A9DE-B4AA74571C0B}"/>
          </ac:spMkLst>
        </pc:spChg>
        <pc:spChg chg="add mod ord">
          <ac:chgData name="Amy Whiting" userId="08721f50-0660-4a89-8083-e0ed793417c7" providerId="ADAL" clId="{0473B6F3-BFE0-42DD-ADA8-9C8D04C78C2E}" dt="2020-09-02T16:02:49.055" v="3074" actId="2085"/>
          <ac:spMkLst>
            <pc:docMk/>
            <pc:sldMk cId="3935998732" sldId="271"/>
            <ac:spMk id="3" creationId="{3EB6D9EB-2A8B-4428-8F1E-2397073172D0}"/>
          </ac:spMkLst>
        </pc:spChg>
      </pc:sldChg>
      <pc:sldChg chg="add del">
        <pc:chgData name="Amy Whiting" userId="08721f50-0660-4a89-8083-e0ed793417c7" providerId="ADAL" clId="{0473B6F3-BFE0-42DD-ADA8-9C8D04C78C2E}" dt="2020-09-02T16:03:07.343" v="3077" actId="2696"/>
        <pc:sldMkLst>
          <pc:docMk/>
          <pc:sldMk cId="3195173794" sldId="27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273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0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80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8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81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1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96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oraapp.com/library/davisu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withgoogle.com/advertising-channels/search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sd.instructure.com/courses/11303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onfinder.com/icons/190064/country_cursor_mouse_navigation_pin_pointer_ic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ockunlimited.com/vector-illustration/spray-bottle_2006729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davis.k12.ut.us/common/servlet/presenthomeform.do?l2m=Home&amp;tm=Home&amp;l2m=Ho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4589-233A-4D73-9D45-005C2BC11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28" y="2664754"/>
            <a:ext cx="8361229" cy="20982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</a:t>
            </a:r>
            <a:r>
              <a:rPr lang="en-US" sz="4800" dirty="0">
                <a:solidFill>
                  <a:schemeClr val="bg1"/>
                </a:solidFill>
              </a:rPr>
              <a:t>to the </a:t>
            </a:r>
            <a:r>
              <a:rPr lang="en-US" b="1" dirty="0">
                <a:solidFill>
                  <a:schemeClr val="bg1"/>
                </a:solidFill>
              </a:rPr>
              <a:t>falcon perch library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23EB13-895E-4E15-831E-0595D4F9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28">
            <a:off x="1394013" y="3942057"/>
            <a:ext cx="24384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9A6450C-DAB4-4DB9-898C-9D3C89F72D6E}"/>
              </a:ext>
            </a:extLst>
          </p:cNvPr>
          <p:cNvSpPr/>
          <p:nvPr/>
        </p:nvSpPr>
        <p:spPr>
          <a:xfrm rot="859776">
            <a:off x="83860" y="-419175"/>
            <a:ext cx="11997764" cy="7861758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DAC1-B433-4D8B-8925-1E74A81A2818}"/>
              </a:ext>
            </a:extLst>
          </p:cNvPr>
          <p:cNvSpPr txBox="1"/>
          <p:nvPr/>
        </p:nvSpPr>
        <p:spPr>
          <a:xfrm>
            <a:off x="1636213" y="2350178"/>
            <a:ext cx="87517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you have any </a:t>
            </a:r>
            <a:r>
              <a:rPr lang="en-US" sz="2600" dirty="0">
                <a:highlight>
                  <a:srgbClr val="FFFF00"/>
                </a:highlight>
              </a:rPr>
              <a:t>late books</a:t>
            </a:r>
            <a:r>
              <a:rPr lang="en-US" sz="2600" dirty="0"/>
              <a:t>, you will not be able to check out any more books until the late titles are returned.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you want to keep your book past its due date, you can </a:t>
            </a:r>
            <a:r>
              <a:rPr lang="en-US" sz="2600" dirty="0">
                <a:highlight>
                  <a:srgbClr val="FFFF00"/>
                </a:highlight>
              </a:rPr>
              <a:t>renew</a:t>
            </a:r>
            <a:r>
              <a:rPr lang="en-US" sz="2600" dirty="0"/>
              <a:t> it. Please call the library or visit me and I will help you out.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Remember, you can only have </a:t>
            </a:r>
            <a:r>
              <a:rPr lang="en-US" sz="2600" dirty="0">
                <a:highlight>
                  <a:srgbClr val="FFFF00"/>
                </a:highlight>
              </a:rPr>
              <a:t>5 books at a time!</a:t>
            </a:r>
          </a:p>
          <a:p>
            <a:pPr algn="ctr"/>
            <a:endParaRPr lang="en-US" sz="2600" dirty="0">
              <a:highlight>
                <a:srgbClr val="FFFF00"/>
              </a:highlight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908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36ACD7DC-6CED-4D93-987E-C23DAB0C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7072" y="403413"/>
            <a:ext cx="4141710" cy="5252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C64C3-4D50-4A2D-980F-C9A05694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24" y="1409700"/>
            <a:ext cx="2857551" cy="20193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How do I return books?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1240-911B-48F5-8EBD-CCDCF1AD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782" y="1057834"/>
            <a:ext cx="6971375" cy="5396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You will not be coming to the library with your class every week. </a:t>
            </a:r>
          </a:p>
          <a:p>
            <a:pPr marL="0" indent="0">
              <a:buNone/>
            </a:pPr>
            <a:r>
              <a:rPr lang="en-US" sz="2800" dirty="0"/>
              <a:t>You </a:t>
            </a:r>
            <a:r>
              <a:rPr lang="en-US" sz="2800" u="sng" dirty="0"/>
              <a:t>can</a:t>
            </a:r>
            <a:r>
              <a:rPr lang="en-US" sz="2800" dirty="0"/>
              <a:t> come down on your own time or, if you have your teacher’s permission, with a hall pass during class time.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Three ways to turn in a book:</a:t>
            </a:r>
          </a:p>
          <a:p>
            <a:pPr marL="514350" indent="-514350">
              <a:buAutoNum type="arabicPeriod"/>
            </a:pPr>
            <a:r>
              <a:rPr lang="en-US" sz="2800" dirty="0"/>
              <a:t>Drop in box in the hall (the door sometimes blocks it, though)</a:t>
            </a:r>
          </a:p>
          <a:p>
            <a:pPr marL="514350" indent="-514350">
              <a:buAutoNum type="arabicPeriod"/>
            </a:pPr>
            <a:r>
              <a:rPr lang="en-US" sz="2800" dirty="0"/>
              <a:t>Drop in box in library</a:t>
            </a:r>
          </a:p>
          <a:p>
            <a:pPr marL="514350" indent="-514350">
              <a:buAutoNum type="arabicPeriod"/>
            </a:pPr>
            <a:r>
              <a:rPr lang="en-US" sz="2800" dirty="0"/>
              <a:t>Hand it to me (or the person behind the desk)</a:t>
            </a:r>
          </a:p>
        </p:txBody>
      </p:sp>
    </p:spTree>
    <p:extLst>
      <p:ext uri="{BB962C8B-B14F-4D97-AF65-F5344CB8AC3E}">
        <p14:creationId xmlns:p14="http://schemas.microsoft.com/office/powerpoint/2010/main" val="186001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2B08-35C7-491C-8B30-186CAF1C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087" y="796834"/>
            <a:ext cx="5127172" cy="1031966"/>
          </a:xfr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What is available online?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FE9C-9202-4A66-8620-5BDE660D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87" y="1946364"/>
            <a:ext cx="5127172" cy="3971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You can use the website/app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Sora</a:t>
            </a:r>
            <a:r>
              <a:rPr lang="en-US" sz="3200" dirty="0"/>
              <a:t> to read and listen to books on your phone, laptop, or other device!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Just like a physical library, Sora lets you put a book on hold or check it out for a period of time—all for 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F377A-9B7C-4B13-931B-6C4505EF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11" y="751114"/>
            <a:ext cx="2677886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a">
            <a:hlinkClick r:id="" action="ppaction://media"/>
            <a:extLst>
              <a:ext uri="{FF2B5EF4-FFF2-40B4-BE49-F238E27FC236}">
                <a16:creationId xmlns:a16="http://schemas.microsoft.com/office/drawing/2014/main" id="{CB6AF6FF-4B20-440C-99D6-75DD508DF5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416" y="144317"/>
            <a:ext cx="10614635" cy="59707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1AF4DE-0CA7-49E8-BB27-15C35A982417}"/>
              </a:ext>
            </a:extLst>
          </p:cNvPr>
          <p:cNvSpPr/>
          <p:nvPr/>
        </p:nvSpPr>
        <p:spPr>
          <a:xfrm>
            <a:off x="3823166" y="6488668"/>
            <a:ext cx="454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https://help.overdrive.com/en-us/9709.html</a:t>
            </a:r>
          </a:p>
        </p:txBody>
      </p:sp>
    </p:spTree>
    <p:extLst>
      <p:ext uri="{BB962C8B-B14F-4D97-AF65-F5344CB8AC3E}">
        <p14:creationId xmlns:p14="http://schemas.microsoft.com/office/powerpoint/2010/main" val="29778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FB02-1BFE-4881-ADC3-7708AC75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58" y="635182"/>
            <a:ext cx="7705164" cy="148590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Need a good book recommend?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32A4-74F6-453C-AE0A-A7EBEBCC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700" y="2286000"/>
            <a:ext cx="9448800" cy="420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find a good book, use: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Book recommendations wall </a:t>
            </a:r>
          </a:p>
          <a:p>
            <a:pPr marL="530352" lvl="1" indent="0">
              <a:buNone/>
            </a:pPr>
            <a:r>
              <a:rPr lang="en-US" sz="2800" dirty="0"/>
              <a:t>(from staff and students)</a:t>
            </a:r>
          </a:p>
          <a:p>
            <a:r>
              <a:rPr lang="en-US" sz="2800" dirty="0"/>
              <a:t>Monthly theme books, displayed on shelves</a:t>
            </a:r>
          </a:p>
          <a:p>
            <a:r>
              <a:rPr lang="en-US" sz="2800" dirty="0"/>
              <a:t>Destiny Discover </a:t>
            </a:r>
            <a:r>
              <a:rPr lang="en-US" sz="2800" i="1" dirty="0"/>
              <a:t>(keyword search)</a:t>
            </a:r>
          </a:p>
          <a:p>
            <a:r>
              <a:rPr lang="en-US" sz="2800" dirty="0" err="1"/>
              <a:t>GoodReads</a:t>
            </a:r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66BB71-FE85-4989-A6F1-3FA477352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09" t="14493" r="29505" b="13883"/>
          <a:stretch/>
        </p:blipFill>
        <p:spPr>
          <a:xfrm>
            <a:off x="8142944" y="635182"/>
            <a:ext cx="3223556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63AF87-A5FA-491D-8C95-348C20B02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41603"/>
              </p:ext>
            </p:extLst>
          </p:nvPr>
        </p:nvGraphicFramePr>
        <p:xfrm>
          <a:off x="1430323" y="256756"/>
          <a:ext cx="4901967" cy="6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829108" imgH="7543800" progId="AcroExch.Document.DC">
                  <p:embed/>
                </p:oleObj>
              </mc:Choice>
              <mc:Fallback>
                <p:oleObj name="Acrobat Document" r:id="rId3" imgW="5829108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63AF87-A5FA-491D-8C95-348C20B029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23" y="256756"/>
                        <a:ext cx="4901967" cy="6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224371-0AD0-4C27-AD68-F74F19675BC0}"/>
              </a:ext>
            </a:extLst>
          </p:cNvPr>
          <p:cNvSpPr txBox="1"/>
          <p:nvPr/>
        </p:nvSpPr>
        <p:spPr>
          <a:xfrm>
            <a:off x="6895751" y="1409350"/>
            <a:ext cx="475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Coming soon: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Arial Black" panose="020B0A04020102020204" pitchFamily="34" charset="0"/>
              </a:rPr>
              <a:t>Movie/TV Club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Arial Black" panose="020B0A04020102020204" pitchFamily="34" charset="0"/>
              </a:rPr>
              <a:t>Gaming Club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/>
              <a:t>These will be the same format as book club: Join us to eat lunch, talk about what you’ve been watching or playing, and make friends with similar interests!</a:t>
            </a:r>
          </a:p>
          <a:p>
            <a:pPr marL="742950" lvl="1" indent="-285750" algn="ctr">
              <a:buFontTx/>
              <a:buChar char="-"/>
            </a:pPr>
            <a:r>
              <a:rPr lang="en-US" sz="1400" i="1" dirty="0"/>
              <a:t>Please note that we will </a:t>
            </a:r>
            <a:r>
              <a:rPr lang="en-US" sz="1400" i="1" u="sng" dirty="0"/>
              <a:t>not</a:t>
            </a:r>
            <a:r>
              <a:rPr lang="en-US" sz="1400" i="1" dirty="0"/>
              <a:t> be viewing or playing anything during this time, just talking about it.</a:t>
            </a:r>
          </a:p>
        </p:txBody>
      </p:sp>
    </p:spTree>
    <p:extLst>
      <p:ext uri="{BB962C8B-B14F-4D97-AF65-F5344CB8AC3E}">
        <p14:creationId xmlns:p14="http://schemas.microsoft.com/office/powerpoint/2010/main" val="412921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923E-3920-47E1-99DB-878A9F67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27" y="1014410"/>
            <a:ext cx="9405379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cap="all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</a:t>
            </a:r>
            <a:br>
              <a:rPr lang="en-US" sz="6000" cap="all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6000" cap="all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library website!</a:t>
            </a:r>
            <a:endParaRPr lang="en-US" sz="6000" cap="all" dirty="0">
              <a:solidFill>
                <a:schemeClr val="tx1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sitting, dark, holding&#10;&#10;Description automatically generated">
            <a:extLst>
              <a:ext uri="{FF2B5EF4-FFF2-40B4-BE49-F238E27FC236}">
                <a16:creationId xmlns:a16="http://schemas.microsoft.com/office/drawing/2014/main" id="{29285551-F276-4860-9B62-9EA2AAD10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5230" y="340519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EB6D9EB-2A8B-4428-8F1E-2397073172D0}"/>
              </a:ext>
            </a:extLst>
          </p:cNvPr>
          <p:cNvSpPr/>
          <p:nvPr/>
        </p:nvSpPr>
        <p:spPr>
          <a:xfrm>
            <a:off x="2757054" y="309121"/>
            <a:ext cx="6677891" cy="5403273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74926-F8BF-4BBA-A9DE-B4AA74571C0B}"/>
              </a:ext>
            </a:extLst>
          </p:cNvPr>
          <p:cNvSpPr txBox="1"/>
          <p:nvPr/>
        </p:nvSpPr>
        <p:spPr>
          <a:xfrm>
            <a:off x="2975294" y="1384183"/>
            <a:ext cx="6241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93599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862B-F67C-4E9B-904E-710569A7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800100"/>
            <a:ext cx="7705164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Basic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EF68-30B0-44D1-A063-6186D82F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82" y="1673602"/>
            <a:ext cx="9845346" cy="402252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I’m </a:t>
            </a:r>
            <a:r>
              <a:rPr lang="en-US" sz="3600" b="1" u="sng" dirty="0">
                <a:highlight>
                  <a:srgbClr val="FFFF00"/>
                </a:highlight>
              </a:rPr>
              <a:t>Ms. Amy Whiting</a:t>
            </a:r>
            <a:r>
              <a:rPr lang="en-US" sz="3600" dirty="0"/>
              <a:t>, your librarian.</a:t>
            </a:r>
          </a:p>
          <a:p>
            <a:pPr lvl="1"/>
            <a:r>
              <a:rPr lang="en-US" sz="3600" dirty="0"/>
              <a:t>I’m passionate about stories because I believe they can help us feel less alone, encourage empathy, and enhance our interests.</a:t>
            </a:r>
          </a:p>
          <a:p>
            <a:pPr lvl="1"/>
            <a:r>
              <a:rPr lang="en-US" sz="3600" dirty="0"/>
              <a:t>My favorite YA books are Persepolis, Anne of Green Gables, </a:t>
            </a:r>
            <a:r>
              <a:rPr lang="en-US" sz="3600" dirty="0" err="1"/>
              <a:t>Inkheart</a:t>
            </a:r>
            <a:r>
              <a:rPr lang="en-US" sz="3600" dirty="0"/>
              <a:t>, Book Thief, and so many more!</a:t>
            </a:r>
          </a:p>
          <a:p>
            <a:r>
              <a:rPr lang="en-US" sz="3600" dirty="0"/>
              <a:t>Library Hours:</a:t>
            </a:r>
          </a:p>
          <a:p>
            <a:pPr lvl="1"/>
            <a:r>
              <a:rPr lang="en-US" sz="3600" b="1" u="sng" dirty="0">
                <a:highlight>
                  <a:srgbClr val="FFFF00"/>
                </a:highlight>
              </a:rPr>
              <a:t>Monday-Thursday</a:t>
            </a:r>
            <a:r>
              <a:rPr lang="en-US" sz="3600" dirty="0"/>
              <a:t> 7:45am-3:15pm</a:t>
            </a:r>
          </a:p>
          <a:p>
            <a:pPr lvl="1"/>
            <a:r>
              <a:rPr lang="en-US" sz="3600" b="1" u="sng" dirty="0">
                <a:highlight>
                  <a:srgbClr val="FFFF00"/>
                </a:highlight>
              </a:rPr>
              <a:t>Friday</a:t>
            </a:r>
            <a:r>
              <a:rPr lang="en-US" sz="3600" dirty="0"/>
              <a:t> 7:45am-2:00pm</a:t>
            </a:r>
          </a:p>
          <a:p>
            <a:pPr lvl="1"/>
            <a:r>
              <a:rPr lang="en-US" sz="3600" dirty="0"/>
              <a:t>You are also welcome during </a:t>
            </a:r>
            <a:r>
              <a:rPr lang="en-US" sz="3600" u="sng" dirty="0">
                <a:highlight>
                  <a:srgbClr val="FFFF00"/>
                </a:highlight>
              </a:rPr>
              <a:t>lunch</a:t>
            </a:r>
            <a:r>
              <a:rPr lang="en-US" sz="3600" dirty="0"/>
              <a:t>. You can check out books, read, hang out with friends, or participate in whatever fun activity I have going on that day!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530352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65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5FDB-1E19-4404-B5A0-967DD015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Library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28D2-274B-4059-BBEE-049C9A4E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3938"/>
            <a:ext cx="9601200" cy="4448262"/>
          </a:xfrm>
        </p:spPr>
        <p:txBody>
          <a:bodyPr>
            <a:normAutofit/>
          </a:bodyPr>
          <a:lstStyle/>
          <a:p>
            <a:r>
              <a:rPr lang="en-US" sz="2400" dirty="0"/>
              <a:t>Your teacher’s rules apply when you are in here as a class.</a:t>
            </a:r>
          </a:p>
          <a:p>
            <a:r>
              <a:rPr lang="en-US" sz="2400" dirty="0"/>
              <a:t>Be respectful, responsible, and safe. </a:t>
            </a:r>
          </a:p>
          <a:p>
            <a:r>
              <a:rPr lang="en-US" sz="2400" dirty="0"/>
              <a:t>Follow all school rules, including our Electronic Device Policy.</a:t>
            </a:r>
          </a:p>
          <a:p>
            <a:r>
              <a:rPr lang="en-US" sz="2400" dirty="0"/>
              <a:t>Put the materials back where you found them when you are finished using them.</a:t>
            </a:r>
          </a:p>
          <a:p>
            <a:r>
              <a:rPr lang="en-US" sz="2400" b="1" dirty="0">
                <a:highlight>
                  <a:srgbClr val="FFFF00"/>
                </a:highlight>
                <a:latin typeface="Arial Black" panose="020B0A04020102020204" pitchFamily="34" charset="0"/>
              </a:rPr>
              <a:t>IMPORTANT</a:t>
            </a:r>
            <a:r>
              <a:rPr lang="en-US" sz="2400" b="1" dirty="0">
                <a:highlight>
                  <a:srgbClr val="FFFF00"/>
                </a:highlight>
              </a:rPr>
              <a:t>: If you decide you do not want a book after taking it off the shelf, PLEASE give it to me so I can wipe it off, quarantine it, and then put it away in its correct location. </a:t>
            </a:r>
          </a:p>
          <a:p>
            <a:r>
              <a:rPr lang="en-US" sz="2400" dirty="0"/>
              <a:t>Students will pay for any damage or loss.</a:t>
            </a:r>
          </a:p>
        </p:txBody>
      </p:sp>
    </p:spTree>
    <p:extLst>
      <p:ext uri="{BB962C8B-B14F-4D97-AF65-F5344CB8AC3E}">
        <p14:creationId xmlns:p14="http://schemas.microsoft.com/office/powerpoint/2010/main" val="260267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A229-4A14-4542-A6C0-D8F5E7D0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0" y="1398896"/>
            <a:ext cx="9325970" cy="116005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COVID-19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8B2B-AA2D-4311-8E12-85CEFC1C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430" y="2739787"/>
            <a:ext cx="9325970" cy="29467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Everyone is required to use hand sanitizer before entering the library.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Sanitize or wash your hands before you touch a book, even if you’re reading at home.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When we check in books, we wipe them down and “quarantine” them for at least 24 hours before re-shelving them.</a:t>
            </a:r>
          </a:p>
          <a:p>
            <a:endParaRPr lang="en-US" sz="2400" dirty="0"/>
          </a:p>
        </p:txBody>
      </p:sp>
      <p:pic>
        <p:nvPicPr>
          <p:cNvPr id="5" name="Picture 4" descr="A picture containing stool, table&#10;&#10;Description automatically generated">
            <a:extLst>
              <a:ext uri="{FF2B5EF4-FFF2-40B4-BE49-F238E27FC236}">
                <a16:creationId xmlns:a16="http://schemas.microsoft.com/office/drawing/2014/main" id="{DCCEB581-EF0E-4611-AA58-7D8A03D90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" t="6079" r="7038" b="12346"/>
          <a:stretch/>
        </p:blipFill>
        <p:spPr>
          <a:xfrm flipH="1">
            <a:off x="9448421" y="1359455"/>
            <a:ext cx="1249149" cy="10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604DBAB-B2DF-41E4-935E-9500CA74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77" y="2033273"/>
            <a:ext cx="10253646" cy="3557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56565-CBD7-4DC1-AC45-134DE93A9A52}"/>
              </a:ext>
            </a:extLst>
          </p:cNvPr>
          <p:cNvSpPr txBox="1"/>
          <p:nvPr/>
        </p:nvSpPr>
        <p:spPr>
          <a:xfrm>
            <a:off x="3839362" y="922789"/>
            <a:ext cx="4513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362979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A0E3599-65BF-411B-8B40-7E15BF57D325}"/>
              </a:ext>
            </a:extLst>
          </p:cNvPr>
          <p:cNvSpPr/>
          <p:nvPr/>
        </p:nvSpPr>
        <p:spPr>
          <a:xfrm>
            <a:off x="833695" y="473528"/>
            <a:ext cx="5262305" cy="4085772"/>
          </a:xfrm>
          <a:prstGeom prst="cloudCallout">
            <a:avLst>
              <a:gd name="adj1" fmla="val 37863"/>
              <a:gd name="adj2" fmla="val 853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6B4EB-5164-4AC6-9D86-DEB0C97B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32" y="1147025"/>
            <a:ext cx="3812525" cy="50203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How can I locate a book in the library?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AA81-7CBB-499A-A740-A25DE1F54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211" y="1147025"/>
            <a:ext cx="3993946" cy="4707675"/>
          </a:xfr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Go to the library website, click on “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Destiny Discover</a:t>
            </a:r>
            <a:r>
              <a:rPr lang="en-US" sz="2800" dirty="0">
                <a:solidFill>
                  <a:schemeClr val="tx1"/>
                </a:solidFill>
              </a:rPr>
              <a:t>” and then search your book title or keyword.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There are 2 main sections in our library: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7030A0"/>
                </a:solidFill>
                <a:highlight>
                  <a:srgbClr val="FFFF00"/>
                </a:highlight>
              </a:rPr>
              <a:t>Dewey Decimal books 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Wrapped around the wall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These are almost all non-fiction except for the graphic novels!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Organized by Dewey number (see chart for subjects)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7030A0"/>
                </a:solidFill>
                <a:highlight>
                  <a:srgbClr val="FFFF00"/>
                </a:highlight>
              </a:rPr>
              <a:t>Fiction books 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On the free-standing shelves.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Organized by author’s last name</a:t>
            </a:r>
          </a:p>
        </p:txBody>
      </p:sp>
    </p:spTree>
    <p:extLst>
      <p:ext uri="{BB962C8B-B14F-4D97-AF65-F5344CB8AC3E}">
        <p14:creationId xmlns:p14="http://schemas.microsoft.com/office/powerpoint/2010/main" val="31253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8137CD-176A-4FB9-A631-89657222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39" y="139763"/>
            <a:ext cx="10199184" cy="65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36ACD7DC-6CED-4D93-987E-C23DAB0C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7072" y="403413"/>
            <a:ext cx="4141710" cy="5252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C64C3-4D50-4A2D-980F-C9A05694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24" y="1409700"/>
            <a:ext cx="2857551" cy="20193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How do I check out books?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1240-911B-48F5-8EBD-CCDCF1AD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782" y="1770528"/>
            <a:ext cx="6971375" cy="53967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Bring your book to the front desk.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Tell me your name or student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 will scan the book to check it out under your 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 will get a </a:t>
            </a:r>
            <a:r>
              <a:rPr lang="en-US" sz="2800" dirty="0">
                <a:highlight>
                  <a:srgbClr val="FFFF00"/>
                </a:highlight>
              </a:rPr>
              <a:t>receipt</a:t>
            </a:r>
            <a:r>
              <a:rPr lang="en-US" sz="2800" dirty="0"/>
              <a:t> so you can keep track of the due date.</a:t>
            </a:r>
          </a:p>
        </p:txBody>
      </p:sp>
    </p:spTree>
    <p:extLst>
      <p:ext uri="{BB962C8B-B14F-4D97-AF65-F5344CB8AC3E}">
        <p14:creationId xmlns:p14="http://schemas.microsoft.com/office/powerpoint/2010/main" val="417534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682C214-D716-45E1-ABB7-50744E1DC54E}"/>
              </a:ext>
            </a:extLst>
          </p:cNvPr>
          <p:cNvSpPr txBox="1"/>
          <p:nvPr/>
        </p:nvSpPr>
        <p:spPr>
          <a:xfrm>
            <a:off x="2768600" y="631371"/>
            <a:ext cx="770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 receipt printer is broken, so you will receive a handwritten bookmark receipt instead. It looks like this: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9F619-095A-4867-8FDF-257676C97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5"/>
          <a:stretch/>
        </p:blipFill>
        <p:spPr>
          <a:xfrm>
            <a:off x="595017" y="1707878"/>
            <a:ext cx="11596983" cy="2876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CD23C5-A4CD-4966-B12B-F1C438A6DFEF}"/>
              </a:ext>
            </a:extLst>
          </p:cNvPr>
          <p:cNvSpPr txBox="1"/>
          <p:nvPr/>
        </p:nvSpPr>
        <p:spPr>
          <a:xfrm>
            <a:off x="1574800" y="4830210"/>
            <a:ext cx="936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</a:t>
            </a:r>
            <a:r>
              <a:rPr lang="en-US" sz="2400" u="sng" dirty="0">
                <a:solidFill>
                  <a:srgbClr val="FF0000"/>
                </a:solidFill>
              </a:rPr>
              <a:t>do not need </a:t>
            </a:r>
            <a:r>
              <a:rPr lang="en-US" sz="2400" dirty="0">
                <a:solidFill>
                  <a:srgbClr val="FF0000"/>
                </a:solidFill>
              </a:rPr>
              <a:t>to return the receipt to me when you return your book.</a:t>
            </a:r>
          </a:p>
        </p:txBody>
      </p:sp>
    </p:spTree>
    <p:extLst>
      <p:ext uri="{BB962C8B-B14F-4D97-AF65-F5344CB8AC3E}">
        <p14:creationId xmlns:p14="http://schemas.microsoft.com/office/powerpoint/2010/main" val="19238911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BE8DD"/>
      </a:lt2>
      <a:accent1>
        <a:srgbClr val="4E67C8"/>
      </a:accent1>
      <a:accent2>
        <a:srgbClr val="5ECCF3"/>
      </a:accent2>
      <a:accent3>
        <a:srgbClr val="A7EA52"/>
      </a:accent3>
      <a:accent4>
        <a:srgbClr val="000000"/>
      </a:accent4>
      <a:accent5>
        <a:srgbClr val="FF8021"/>
      </a:accent5>
      <a:accent6>
        <a:srgbClr val="F14124"/>
      </a:accent6>
      <a:hlink>
        <a:srgbClr val="FF8021"/>
      </a:hlink>
      <a:folHlink>
        <a:srgbClr val="59A8D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3974F6AA5734B8330C766A8F13DA1" ma:contentTypeVersion="12" ma:contentTypeDescription="Create a new document." ma:contentTypeScope="" ma:versionID="99a8ae35962d16d707c798bdf7d6548b">
  <xsd:schema xmlns:xsd="http://www.w3.org/2001/XMLSchema" xmlns:xs="http://www.w3.org/2001/XMLSchema" xmlns:p="http://schemas.microsoft.com/office/2006/metadata/properties" xmlns:ns3="335f9389-09cd-4193-9262-de4c0845b59f" xmlns:ns4="5f6aa3c7-5055-4ee6-9a16-41f15e9c8658" targetNamespace="http://schemas.microsoft.com/office/2006/metadata/properties" ma:root="true" ma:fieldsID="54798846a6fc0f3a359a4456b4d98799" ns3:_="" ns4:_="">
    <xsd:import namespace="335f9389-09cd-4193-9262-de4c0845b59f"/>
    <xsd:import namespace="5f6aa3c7-5055-4ee6-9a16-41f15e9c86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f9389-09cd-4193-9262-de4c0845b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aa3c7-5055-4ee6-9a16-41f15e9c86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8830C-AE9D-483B-AA85-F6D0C6E7F9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19BE48-C97E-4DD5-AD65-9E50C4576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5f9389-09cd-4193-9262-de4c0845b59f"/>
    <ds:schemaRef ds:uri="5f6aa3c7-5055-4ee6-9a16-41f15e9c8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437C45-FF52-4BB9-8A4A-F1C89E19F8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241</TotalTime>
  <Words>771</Words>
  <Application>Microsoft Office PowerPoint</Application>
  <PresentationFormat>Widescreen</PresentationFormat>
  <Paragraphs>72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Franklin Gothic Book</vt:lpstr>
      <vt:lpstr>Crop</vt:lpstr>
      <vt:lpstr>Acrobat Document</vt:lpstr>
      <vt:lpstr>Welcome to the falcon perch library!</vt:lpstr>
      <vt:lpstr>Basic Information</vt:lpstr>
      <vt:lpstr>Library Rules</vt:lpstr>
      <vt:lpstr>COVID-19 Adjustments</vt:lpstr>
      <vt:lpstr>PowerPoint Presentation</vt:lpstr>
      <vt:lpstr>How can I locate a book in the library?</vt:lpstr>
      <vt:lpstr>PowerPoint Presentation</vt:lpstr>
      <vt:lpstr>How do I check out books?     </vt:lpstr>
      <vt:lpstr>PowerPoint Presentation</vt:lpstr>
      <vt:lpstr>PowerPoint Presentation</vt:lpstr>
      <vt:lpstr>How do I return books?    </vt:lpstr>
      <vt:lpstr>What is available online? </vt:lpstr>
      <vt:lpstr>PowerPoint Presentation</vt:lpstr>
      <vt:lpstr>Need a good book recommend?</vt:lpstr>
      <vt:lpstr>PowerPoint Presentation</vt:lpstr>
      <vt:lpstr>Check out  our library website!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falcon perch library!</dc:title>
  <dc:creator>Amy Whiting</dc:creator>
  <cp:lastModifiedBy>Amy Whiting</cp:lastModifiedBy>
  <cp:revision>13</cp:revision>
  <dcterms:created xsi:type="dcterms:W3CDTF">2020-09-01T18:39:54Z</dcterms:created>
  <dcterms:modified xsi:type="dcterms:W3CDTF">2020-09-14T16:36:31Z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0x0101008763974F6AA5734B8330C766A8F13DA1</vt:lpwstr>
  </property>
</Properties>
</file>