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17"/>
  </p:notesMasterIdLst>
  <p:sldIdLst>
    <p:sldId id="256" r:id="rId5"/>
    <p:sldId id="288" r:id="rId6"/>
    <p:sldId id="298" r:id="rId7"/>
    <p:sldId id="302" r:id="rId8"/>
    <p:sldId id="299" r:id="rId9"/>
    <p:sldId id="300" r:id="rId10"/>
    <p:sldId id="301" r:id="rId11"/>
    <p:sldId id="294" r:id="rId12"/>
    <p:sldId id="277" r:id="rId13"/>
    <p:sldId id="291" r:id="rId14"/>
    <p:sldId id="303" r:id="rId15"/>
    <p:sldId id="272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A766EB-9EB4-4CCC-8928-D4DB6DF75911}">
          <p14:sldIdLst>
            <p14:sldId id="256"/>
            <p14:sldId id="288"/>
            <p14:sldId id="298"/>
            <p14:sldId id="302"/>
            <p14:sldId id="299"/>
            <p14:sldId id="300"/>
            <p14:sldId id="301"/>
            <p14:sldId id="294"/>
            <p14:sldId id="277"/>
            <p14:sldId id="291"/>
            <p14:sldId id="303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12707-80A5-41CA-95F3-212968D7493A}" v="2" dt="2020-08-28T19:21:52.538"/>
    <p1510:client id="{ABE0578A-2AFA-449C-9AE6-060175F9FF7E}" v="24" dt="2020-08-27T20:10:09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Rosenberg" userId="00d35527-f214-4481-b874-789e3b47625e" providerId="ADAL" clId="{98412707-80A5-41CA-95F3-212968D7493A}"/>
    <pc:docChg chg="custSel modSld">
      <pc:chgData name="Adam Rosenberg" userId="00d35527-f214-4481-b874-789e3b47625e" providerId="ADAL" clId="{98412707-80A5-41CA-95F3-212968D7493A}" dt="2020-08-28T19:22:00.499" v="71" actId="688"/>
      <pc:docMkLst>
        <pc:docMk/>
      </pc:docMkLst>
      <pc:sldChg chg="addSp delSp modSp">
        <pc:chgData name="Adam Rosenberg" userId="00d35527-f214-4481-b874-789e3b47625e" providerId="ADAL" clId="{98412707-80A5-41CA-95F3-212968D7493A}" dt="2020-08-28T19:22:00.499" v="71" actId="688"/>
        <pc:sldMkLst>
          <pc:docMk/>
          <pc:sldMk cId="1870419869" sldId="299"/>
        </pc:sldMkLst>
        <pc:spChg chg="mod">
          <ac:chgData name="Adam Rosenberg" userId="00d35527-f214-4481-b874-789e3b47625e" providerId="ADAL" clId="{98412707-80A5-41CA-95F3-212968D7493A}" dt="2020-08-28T19:20:40.010" v="66" actId="20577"/>
          <ac:spMkLst>
            <pc:docMk/>
            <pc:sldMk cId="1870419869" sldId="299"/>
            <ac:spMk id="3" creationId="{021B9C58-A6C0-4CA3-BC5E-729B36F8E8BB}"/>
          </ac:spMkLst>
        </pc:spChg>
        <pc:picChg chg="del">
          <ac:chgData name="Adam Rosenberg" userId="00d35527-f214-4481-b874-789e3b47625e" providerId="ADAL" clId="{98412707-80A5-41CA-95F3-212968D7493A}" dt="2020-08-28T19:20:51.600" v="67" actId="478"/>
          <ac:picMkLst>
            <pc:docMk/>
            <pc:sldMk cId="1870419869" sldId="299"/>
            <ac:picMk id="4" creationId="{271E0730-D73A-4634-BA94-D03AE6646A9A}"/>
          </ac:picMkLst>
        </pc:picChg>
        <pc:picChg chg="add mod">
          <ac:chgData name="Adam Rosenberg" userId="00d35527-f214-4481-b874-789e3b47625e" providerId="ADAL" clId="{98412707-80A5-41CA-95F3-212968D7493A}" dt="2020-08-28T19:22:00.499" v="71" actId="688"/>
          <ac:picMkLst>
            <pc:docMk/>
            <pc:sldMk cId="1870419869" sldId="299"/>
            <ac:picMk id="9" creationId="{E38F1929-EDED-40CB-8079-75CCAB3F8F3C}"/>
          </ac:picMkLst>
        </pc:picChg>
      </pc:sldChg>
      <pc:sldChg chg="modSp">
        <pc:chgData name="Adam Rosenberg" userId="00d35527-f214-4481-b874-789e3b47625e" providerId="ADAL" clId="{98412707-80A5-41CA-95F3-212968D7493A}" dt="2020-08-28T19:20:20.714" v="30" actId="255"/>
        <pc:sldMkLst>
          <pc:docMk/>
          <pc:sldMk cId="565007316" sldId="303"/>
        </pc:sldMkLst>
        <pc:spChg chg="mod">
          <ac:chgData name="Adam Rosenberg" userId="00d35527-f214-4481-b874-789e3b47625e" providerId="ADAL" clId="{98412707-80A5-41CA-95F3-212968D7493A}" dt="2020-08-28T19:20:20.714" v="30" actId="255"/>
          <ac:spMkLst>
            <pc:docMk/>
            <pc:sldMk cId="565007316" sldId="303"/>
            <ac:spMk id="9" creationId="{39FFFFAD-BA24-4640-90D1-5D228ECBB07F}"/>
          </ac:spMkLst>
        </pc:spChg>
        <pc:picChg chg="mod">
          <ac:chgData name="Adam Rosenberg" userId="00d35527-f214-4481-b874-789e3b47625e" providerId="ADAL" clId="{98412707-80A5-41CA-95F3-212968D7493A}" dt="2020-08-28T19:19:58.524" v="28" actId="14100"/>
          <ac:picMkLst>
            <pc:docMk/>
            <pc:sldMk cId="565007316" sldId="303"/>
            <ac:picMk id="30" creationId="{12A2F26B-E968-4A9B-9922-B47E8A8AD0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D9AFE-ED73-49EA-9307-2B194236670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9019A-D4B2-4F74-B694-9603C386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9019A-D4B2-4F74-B694-9603C386FD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8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184DA70-C731-4C70-880D-CCD4705E623C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74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14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052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86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494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15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83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31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904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7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766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409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32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35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18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478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D6E202-B606-4609-B914-27C9371A1F6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sd.instructure.com/courses/113287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D943-3992-4F6E-A94A-2B8AE994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6989" y="1113062"/>
            <a:ext cx="3786081" cy="3281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/>
              <a:t>7</a:t>
            </a:r>
            <a:r>
              <a:rPr lang="en-US" sz="4600" baseline="30000" dirty="0"/>
              <a:t>th</a:t>
            </a:r>
            <a:r>
              <a:rPr lang="en-US" sz="4600" dirty="0"/>
              <a:t> Grade</a:t>
            </a:r>
            <a:br>
              <a:rPr lang="en-US" sz="4600" dirty="0"/>
            </a:br>
            <a:r>
              <a:rPr lang="en-US" sz="4600" dirty="0"/>
              <a:t>CCR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5F0E8-57EE-4966-A7F6-2B7D44EAD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r>
              <a:rPr lang="en-US" dirty="0"/>
              <a:t>Shoreline Junior High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D4BF6A3-ED54-4D32-B7A3-BCCB25EBB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0" y="986629"/>
            <a:ext cx="4273420" cy="41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8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E9BB-1816-473D-9496-462D7EDD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Counselor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1A7BB-3B59-4862-B6C0-D721E20E5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486596"/>
            <a:ext cx="3129168" cy="706965"/>
          </a:xfrm>
        </p:spPr>
        <p:txBody>
          <a:bodyPr>
            <a:noAutofit/>
          </a:bodyPr>
          <a:lstStyle/>
          <a:p>
            <a:r>
              <a:rPr lang="en-US" dirty="0"/>
              <a:t>Individual Student Planning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680A54-4956-4550-97FC-6910BB1AB5C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3491324"/>
          </a:xfrm>
        </p:spPr>
        <p:txBody>
          <a:bodyPr>
            <a:normAutofit/>
          </a:bodyPr>
          <a:lstStyle/>
          <a:p>
            <a:r>
              <a:rPr lang="en-US" dirty="0"/>
              <a:t>Academic progress</a:t>
            </a:r>
          </a:p>
          <a:p>
            <a:r>
              <a:rPr lang="en-US" dirty="0"/>
              <a:t>Course Selection</a:t>
            </a:r>
          </a:p>
          <a:p>
            <a:r>
              <a:rPr lang="en-US" dirty="0"/>
              <a:t>Four-year plan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College and career options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r>
              <a:rPr lang="en-US" b="1" dirty="0"/>
              <a:t>A-G- Mr. Rosenberg- arosenberg@dsdmail.net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ADA40-5BF2-4388-89B1-D13BBB093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721" y="2396971"/>
            <a:ext cx="3145380" cy="782793"/>
          </a:xfrm>
        </p:spPr>
        <p:txBody>
          <a:bodyPr/>
          <a:lstStyle/>
          <a:p>
            <a:r>
              <a:rPr lang="en-US" sz="2500" dirty="0"/>
              <a:t>Responsive Services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24A55C-F599-4826-9E26-3436AFE05C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3491324"/>
          </a:xfrm>
        </p:spPr>
        <p:txBody>
          <a:bodyPr>
            <a:normAutofit/>
          </a:bodyPr>
          <a:lstStyle/>
          <a:p>
            <a:r>
              <a:rPr lang="en-US" dirty="0"/>
              <a:t>Friends </a:t>
            </a:r>
          </a:p>
          <a:p>
            <a:r>
              <a:rPr lang="en-US" dirty="0"/>
              <a:t>Family</a:t>
            </a:r>
          </a:p>
          <a:p>
            <a:r>
              <a:rPr lang="en-US" dirty="0"/>
              <a:t>Grief/loss</a:t>
            </a:r>
          </a:p>
          <a:p>
            <a:r>
              <a:rPr lang="en-US" dirty="0"/>
              <a:t>Personal/social issues</a:t>
            </a:r>
          </a:p>
          <a:p>
            <a:r>
              <a:rPr lang="en-US" dirty="0"/>
              <a:t>Suicidal thoughts</a:t>
            </a:r>
          </a:p>
          <a:p>
            <a:r>
              <a:rPr lang="en-US" dirty="0"/>
              <a:t>Bullying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H-O- Mrs. Powell-         lispowell@dsdmail.net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65FF5-4C59-4555-8B34-0DCC607EF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6700" y="2486596"/>
            <a:ext cx="3161029" cy="706964"/>
          </a:xfrm>
        </p:spPr>
        <p:txBody>
          <a:bodyPr/>
          <a:lstStyle/>
          <a:p>
            <a:r>
              <a:rPr lang="en-US" dirty="0"/>
              <a:t>Guidance Curriculum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1E21D6-292E-47CE-A224-6DD86BA57D8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3491324"/>
          </a:xfrm>
        </p:spPr>
        <p:txBody>
          <a:bodyPr>
            <a:normAutofit/>
          </a:bodyPr>
          <a:lstStyle/>
          <a:p>
            <a:r>
              <a:rPr lang="en-US" dirty="0"/>
              <a:t>CCA lessons</a:t>
            </a:r>
          </a:p>
          <a:p>
            <a:r>
              <a:rPr lang="en-US" dirty="0"/>
              <a:t>Shark time lessons</a:t>
            </a:r>
          </a:p>
          <a:p>
            <a:r>
              <a:rPr lang="en-US" dirty="0"/>
              <a:t>Junior Achievement City</a:t>
            </a:r>
          </a:p>
          <a:p>
            <a:r>
              <a:rPr lang="en-US" dirty="0"/>
              <a:t>Mock interviews</a:t>
            </a:r>
          </a:p>
          <a:p>
            <a:r>
              <a:rPr lang="en-US" dirty="0"/>
              <a:t>Layton high, Davis high and DTC Presentations</a:t>
            </a:r>
          </a:p>
          <a:p>
            <a:r>
              <a:rPr lang="en-US" dirty="0"/>
              <a:t>College I-</a:t>
            </a:r>
            <a:r>
              <a:rPr lang="en-US" dirty="0" err="1"/>
              <a:t>wearness</a:t>
            </a:r>
            <a:r>
              <a:rPr lang="en-US" dirty="0"/>
              <a:t>/college week</a:t>
            </a:r>
          </a:p>
          <a:p>
            <a:endParaRPr lang="en-US" dirty="0"/>
          </a:p>
          <a:p>
            <a:r>
              <a:rPr lang="en-US" b="1" dirty="0"/>
              <a:t>P-Z- Mrs. Sheridan-     ssheridan@dsdmail.net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cartoon counselor">
            <a:extLst>
              <a:ext uri="{FF2B5EF4-FFF2-40B4-BE49-F238E27FC236}">
                <a16:creationId xmlns:a16="http://schemas.microsoft.com/office/drawing/2014/main" id="{4EDB7518-2E5A-4AF5-A46D-30537998D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9"/>
          <a:stretch/>
        </p:blipFill>
        <p:spPr bwMode="auto">
          <a:xfrm>
            <a:off x="10784232" y="5626360"/>
            <a:ext cx="1289580" cy="97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4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3">
            <a:extLst>
              <a:ext uri="{FF2B5EF4-FFF2-40B4-BE49-F238E27FC236}">
                <a16:creationId xmlns:a16="http://schemas.microsoft.com/office/drawing/2014/main" id="{02E8BD2A-4014-4DC6-A228-4ECE6A0A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5">
            <a:extLst>
              <a:ext uri="{FF2B5EF4-FFF2-40B4-BE49-F238E27FC236}">
                <a16:creationId xmlns:a16="http://schemas.microsoft.com/office/drawing/2014/main" id="{BD0F43A4-A469-42F0-8A8C-C83267E7B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82985F-8570-4C20-9EE5-F40FA5953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17">
              <a:extLst>
                <a:ext uri="{FF2B5EF4-FFF2-40B4-BE49-F238E27FC236}">
                  <a16:creationId xmlns:a16="http://schemas.microsoft.com/office/drawing/2014/main" id="{F45763AB-EB50-4C8D-89DA-DDCBF5042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5AE31F6-6D42-4BC8-BB56-F5C2436C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7A9BE8-8E6D-46BB-8445-8F9459065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6789800-7501-41DE-A983-5C0583C5A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71D34F-471B-4AE5-AB46-8D5E7A616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0C34BAD-A65E-40CE-8FF6-5B977792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BF0943C6-9E07-4892-9EC5-2210B9D30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0B626621-A51A-4BFF-9026-FAAE5E76D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D69C07EE-60A8-4276-873F-355F75D4B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39FFFFAD-BA24-4640-90D1-5D228ECBB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771" y="437513"/>
            <a:ext cx="6232398" cy="5954325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Canvas Run Through</a:t>
            </a:r>
            <a:br>
              <a:rPr lang="en-US" sz="6600" dirty="0">
                <a:solidFill>
                  <a:schemeClr val="tx2"/>
                </a:solidFill>
              </a:rPr>
            </a:br>
            <a:br>
              <a:rPr lang="en-US" sz="66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Link for Canvas:</a:t>
            </a:r>
            <a:br>
              <a:rPr lang="en-US" sz="2800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hlinkClick r:id="rId3"/>
              </a:rPr>
              <a:t>https://dsd.instructure.com/courses/1132870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876CF6-698F-47DE-9B3E-7015DA5A9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0374">
            <a:off x="641875" y="685801"/>
            <a:ext cx="1954922" cy="14789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A2F26B-E968-4A9B-9922-B47E8A8AD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90280">
            <a:off x="1114570" y="3163923"/>
            <a:ext cx="2605690" cy="22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0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44741E-4F8A-4DC4-96E4-E4A2E555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FDC0C6-6677-4608-AE99-98D3C7BB1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9982C5-DDA9-41E0-8CF5-F83999C1B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E454F1-BC7B-4FC5-901F-84095FC6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BDA7F3-0D92-4CE5-B124-114C29D28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86F90B9-54A4-4A43-B853-11AA290E0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E538A9-6169-4720-88AE-7AE14BE80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9E5CEE5-D27F-4281-9293-590AD4163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FCAD798-DEC5-4392-90CE-C46AD6CE6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474BD5-5CDD-4624-B265-461D5D2F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541F74-7AB4-44F5-B299-DC46587E9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C5CDCA-4575-4FF4-A5EC-64DC449B2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742D19B-10DE-4D94-98F8-1F12F9938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C4F9F2-5068-498F-A8BD-B7B105328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3E1DABB-ED82-4D7D-8F9D-4F5168E3E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468F7E-1797-41D7-AB73-3AD2C4C2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20D4073-E031-435E-B8A6-63CEA7375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8304B15C-CB59-49EF-BEFA-F4B5CFF1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6739E239-4B56-4CD1-B3C9-F44730C4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B97F9A81-D694-4C86-AF0C-8D592AFE2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D6CC2-1431-4DC2-9355-BF7658C8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>
                <a:solidFill>
                  <a:srgbClr val="FFFFFF"/>
                </a:solidFill>
              </a:rPr>
              <a:t>Q&amp;A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072F2-1C6A-4E8B-9D2F-7ADA604F2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39" y="4495800"/>
            <a:ext cx="4037260" cy="20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AE12-D0EE-46E1-94E9-9EE725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440" y="751352"/>
            <a:ext cx="8825658" cy="2677648"/>
          </a:xfrm>
        </p:spPr>
        <p:txBody>
          <a:bodyPr/>
          <a:lstStyle/>
          <a:p>
            <a:r>
              <a:rPr lang="en-US" dirty="0"/>
              <a:t>Starfish Breathing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5985D6-5EF2-4E20-AACE-3A94CBC29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b="21225"/>
          <a:stretch/>
        </p:blipFill>
        <p:spPr>
          <a:xfrm rot="20920304">
            <a:off x="8039634" y="2543445"/>
            <a:ext cx="2376807" cy="32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4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74BD5-5CDD-4624-B265-461D5D2F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541F74-7AB4-44F5-B299-DC46587E9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C5CDCA-4575-4FF4-A5EC-64DC449B2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42D19B-10DE-4D94-98F8-1F12F9938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C4F9F2-5068-498F-A8BD-B7B105328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E1DABB-ED82-4D7D-8F9D-4F5168E3E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468F7E-1797-41D7-AB73-3AD2C4C2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0D4073-E031-435E-B8A6-63CEA7375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304B15C-CB59-49EF-BEFA-F4B5CFF1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739E239-4B56-4CD1-B3C9-F44730C4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97F9A81-D694-4C86-AF0C-8D592AFE2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60D22-8B81-450F-9990-50A1BF748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Introduction Song</a:t>
            </a:r>
            <a:endParaRPr lang="en-US" sz="66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The Beatles' iconic Abbey Road cover completes 50 years | Lifestyle  News,The Indian Express">
            <a:extLst>
              <a:ext uri="{FF2B5EF4-FFF2-40B4-BE49-F238E27FC236}">
                <a16:creationId xmlns:a16="http://schemas.microsoft.com/office/drawing/2014/main" id="{08BDC5E5-3ECC-4E2A-B03B-ECB38D014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4780109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4BE88-7BDB-4204-B147-1749002FE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210" y="4693577"/>
            <a:ext cx="2647950" cy="1724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EC0E36-4C7A-4A58-8E77-267B3DD60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743" y="34081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5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44741E-4F8A-4DC4-96E4-E4A2E555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FDC0C6-6677-4608-AE99-98D3C7BB1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9982C5-DDA9-41E0-8CF5-F83999C1B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E454F1-BC7B-4FC5-901F-84095FC6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BDA7F3-0D92-4CE5-B124-114C29D28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86F90B9-54A4-4A43-B853-11AA290E0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E538A9-6169-4720-88AE-7AE14BE80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9E5CEE5-D27F-4281-9293-590AD4163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FCAD798-DEC5-4392-90CE-C46AD6CE6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E2B25-3F93-4DA7-8B84-DBBB895D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05" y="2099733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Two Truths and a Lie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8E518-2B6A-4A80-AFDF-B658C6D23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50" y="817852"/>
            <a:ext cx="3429000" cy="1962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52D31-D8F3-4FA3-B6CF-5B902ADA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850" y="4502174"/>
            <a:ext cx="2638425" cy="1733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6975B-4F76-4EAA-A910-1496BF21D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062" y="622276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9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73A599-72F8-4F0B-9B3E-9505DF25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Who am I?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B9C58-A6C0-4CA3-BC5E-729B36F8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775534"/>
            <a:ext cx="5579707" cy="344453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 won a car on the Price is Right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When I was 12, I delivered news papers on my Horse.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 taught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and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grade for many years before becoming a counselor.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718854" y="6391839"/>
            <a:ext cx="2997637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5CEA8-EAA7-4B0A-B14B-A4E1BFE90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392" y="4912849"/>
            <a:ext cx="1107427" cy="1126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9D424-2B8E-4686-9B6E-67EA80709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346" y="685800"/>
            <a:ext cx="1228290" cy="952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DDB7-D587-409C-8A5E-C550684D2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78701">
            <a:off x="784671" y="4114252"/>
            <a:ext cx="2037582" cy="2034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8F1929-EDED-40CB-8079-75CCAB3F8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24322">
            <a:off x="908112" y="775409"/>
            <a:ext cx="17907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19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659814-E6AD-4C79-8A9E-8E75A4A0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Who am I?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FAE11-8C9C-4299-A894-FDC39E7F6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28" y="2430174"/>
            <a:ext cx="4942356" cy="326571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 have lived in France.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 used to be a drug and alcohol counselor.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 am the oldest of eight children.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718854" y="6391839"/>
            <a:ext cx="2997637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CD7BF-89DA-441E-9CCE-40F292E7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940" y="615908"/>
            <a:ext cx="1689813" cy="1548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B4F42-8A57-4D67-B3E8-CF1E3B3F71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" r="-1" b="11021"/>
          <a:stretch/>
        </p:blipFill>
        <p:spPr>
          <a:xfrm rot="20960793">
            <a:off x="10194426" y="5020623"/>
            <a:ext cx="1319916" cy="112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205133-F0DE-4E7C-9402-F11D2BCFB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2182">
            <a:off x="836247" y="615908"/>
            <a:ext cx="1750559" cy="1213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7C890-F9E2-4954-B80A-6184D76B1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90" y="4698854"/>
            <a:ext cx="2118049" cy="14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58900E-8513-4DAE-A105-37F1CDF5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Who am I?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01BC1-FF7C-43BB-83C1-BFAC1C91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930986"/>
            <a:ext cx="5579707" cy="295825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 shot my brother’s tooth out with a bb gun.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en-US">
                <a:solidFill>
                  <a:schemeClr val="tx1"/>
                </a:solidFill>
              </a:rPr>
              <a:t>went swimming </a:t>
            </a:r>
            <a:r>
              <a:rPr lang="en-US" dirty="0">
                <a:solidFill>
                  <a:schemeClr val="tx1"/>
                </a:solidFill>
              </a:rPr>
              <a:t>with sharks.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 went bowling with Jerry Sloan (former coach of the Jazz).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718854" y="6391839"/>
            <a:ext cx="2997637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63DE5-0EEF-4B6D-8B5F-FBE748AE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47" y="924188"/>
            <a:ext cx="1259633" cy="1334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49E86F-181E-4761-9396-1043A4044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5439">
            <a:off x="9677011" y="4985842"/>
            <a:ext cx="1529054" cy="119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9EDB91-BD80-4EB7-AEE8-1671D1608B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521" b="7291"/>
          <a:stretch/>
        </p:blipFill>
        <p:spPr>
          <a:xfrm rot="737746">
            <a:off x="9811721" y="735875"/>
            <a:ext cx="1259634" cy="119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983E0-6685-468C-9A8E-BF46AF1D2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0967">
            <a:off x="872956" y="4502623"/>
            <a:ext cx="1883356" cy="16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FAB0-F925-43F0-BFCC-EEAF5C50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for Success in Junior High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766B-9525-42A5-B0EB-506D0578B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it as a new beginning</a:t>
            </a:r>
          </a:p>
          <a:p>
            <a:r>
              <a:rPr lang="en-US" dirty="0"/>
              <a:t>Stay organized</a:t>
            </a:r>
          </a:p>
          <a:p>
            <a:r>
              <a:rPr lang="en-US" dirty="0"/>
              <a:t>Attitude check</a:t>
            </a:r>
          </a:p>
          <a:p>
            <a:r>
              <a:rPr lang="en-US" dirty="0"/>
              <a:t>Relax</a:t>
            </a:r>
          </a:p>
          <a:p>
            <a:r>
              <a:rPr lang="en-US" dirty="0"/>
              <a:t>Get familiar with Canvas and </a:t>
            </a:r>
            <a:r>
              <a:rPr lang="en-US" dirty="0" err="1"/>
              <a:t>myDSD</a:t>
            </a:r>
            <a:endParaRPr lang="en-US" dirty="0"/>
          </a:p>
          <a:p>
            <a:r>
              <a:rPr lang="en-US" dirty="0"/>
              <a:t>Stay on top of your schoolwork</a:t>
            </a:r>
          </a:p>
          <a:p>
            <a:r>
              <a:rPr lang="en-US" dirty="0"/>
              <a:t>Get into the “night before” habit</a:t>
            </a:r>
          </a:p>
          <a:p>
            <a:r>
              <a:rPr lang="en-US" b="1" dirty="0"/>
              <a:t>ASK FOR HELP</a:t>
            </a:r>
          </a:p>
          <a:p>
            <a:endParaRPr lang="en-US" dirty="0"/>
          </a:p>
        </p:txBody>
      </p:sp>
      <p:pic>
        <p:nvPicPr>
          <p:cNvPr id="2050" name="Picture 2" descr="Image result for cartoon success">
            <a:extLst>
              <a:ext uri="{FF2B5EF4-FFF2-40B4-BE49-F238E27FC236}">
                <a16:creationId xmlns:a16="http://schemas.microsoft.com/office/drawing/2014/main" id="{891A1632-0909-4937-9C46-F08F978BE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08" y="2845836"/>
            <a:ext cx="2855168" cy="23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AB4598-882E-43CF-9A6A-A15BDA15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95147" y="-1500603"/>
            <a:ext cx="5927037" cy="9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11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5AF735D90A945A956A9DE013B27BE" ma:contentTypeVersion="13" ma:contentTypeDescription="Create a new document." ma:contentTypeScope="" ma:versionID="d51fcde9208f7e331dc4fbe4998cb354">
  <xsd:schema xmlns:xsd="http://www.w3.org/2001/XMLSchema" xmlns:xs="http://www.w3.org/2001/XMLSchema" xmlns:p="http://schemas.microsoft.com/office/2006/metadata/properties" xmlns:ns3="810b3f45-4a06-4dae-9dbd-56d9f0c42ed6" xmlns:ns4="e2c40d21-8b72-4d5b-8010-43df3e644070" targetNamespace="http://schemas.microsoft.com/office/2006/metadata/properties" ma:root="true" ma:fieldsID="5abab3d9f4a144267a8e86b8e96048e3" ns3:_="" ns4:_="">
    <xsd:import namespace="810b3f45-4a06-4dae-9dbd-56d9f0c42ed6"/>
    <xsd:import namespace="e2c40d21-8b72-4d5b-8010-43df3e6440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b3f45-4a06-4dae-9dbd-56d9f0c42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40d21-8b72-4d5b-8010-43df3e6440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73DBC5-C4F4-4D45-AADC-3E5F8149E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b3f45-4a06-4dae-9dbd-56d9f0c42ed6"/>
    <ds:schemaRef ds:uri="e2c40d21-8b72-4d5b-8010-43df3e6440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434836-E729-449A-BF76-A86E7182FC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DEAA300-698C-4630-A31F-69C4B6786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271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7th Grade CCR Introduction</vt:lpstr>
      <vt:lpstr>Starfish Breathing</vt:lpstr>
      <vt:lpstr>Introduction Song</vt:lpstr>
      <vt:lpstr>Two Truths and a Lie</vt:lpstr>
      <vt:lpstr>Who am I?</vt:lpstr>
      <vt:lpstr>Who am I?</vt:lpstr>
      <vt:lpstr>Who am I?</vt:lpstr>
      <vt:lpstr>8 Steps for Success in Junior High</vt:lpstr>
      <vt:lpstr>PowerPoint Presentation</vt:lpstr>
      <vt:lpstr>Role of the Counselor</vt:lpstr>
      <vt:lpstr>Canvas Run Through  Link for Canvas:  https://dsd.instructure.com/courses/1132870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CCR Introduction</dc:title>
  <dc:creator>Lisa Powell</dc:creator>
  <cp:lastModifiedBy>Adam Rosenberg</cp:lastModifiedBy>
  <cp:revision>2</cp:revision>
  <dcterms:created xsi:type="dcterms:W3CDTF">2020-08-27T19:31:53Z</dcterms:created>
  <dcterms:modified xsi:type="dcterms:W3CDTF">2020-08-28T19:22:01Z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0x010100A145AF735D90A945A956A9DE013B27BE</vt:lpwstr>
  </property>
</Properties>
</file>